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58" r:id="rId3"/>
    <p:sldId id="260" r:id="rId4"/>
    <p:sldId id="259"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143500" type="screen16x9"/>
  <p:notesSz cx="6858000" cy="9144000"/>
  <p:embeddedFontLst>
    <p:embeddedFont>
      <p:font typeface="Anurati" pitchFamily="50" charset="0"/>
      <p:regular r:id="rId24"/>
    </p:embeddedFont>
    <p:embeddedFont>
      <p:font typeface="Arial Black" panose="020B0A04020102020204" pitchFamily="34" charset="0"/>
      <p:bold r:id="rId25"/>
    </p:embeddedFont>
    <p:embeddedFont>
      <p:font typeface="Bebas Neue" panose="020B0606020202050201" pitchFamily="34" charset="0"/>
      <p:regular r:id="rId26"/>
    </p:embeddedFont>
    <p:embeddedFont>
      <p:font typeface="Cascadia Code SemiLight" panose="020B0609020000020004" pitchFamily="49" charset="0"/>
      <p:regular r:id="rId27"/>
      <p:italic r:id="rId28"/>
    </p:embeddedFont>
    <p:embeddedFont>
      <p:font typeface="Maven Pro" panose="020B0604020202020204" charset="0"/>
      <p:regular r:id="rId29"/>
      <p:bold r:id="rId30"/>
    </p:embeddedFont>
    <p:embeddedFont>
      <p:font typeface="Trispac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EA221E-9EC5-4505-8A37-35D2ACE42CBC}">
  <a:tblStyle styleId="{99EA221E-9EC5-4505-8A37-35D2ACE42C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4CB077-1DD5-4696-9ED6-1F529CBB80F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6" autoAdjust="0"/>
    <p:restoredTop sz="94660"/>
  </p:normalViewPr>
  <p:slideViewPr>
    <p:cSldViewPr snapToGrid="0">
      <p:cViewPr varScale="1">
        <p:scale>
          <a:sx n="120" d="100"/>
          <a:sy n="120" d="100"/>
        </p:scale>
        <p:origin x="9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59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0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986628" y="1109235"/>
            <a:ext cx="2197443" cy="18299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Pure‎ Link</a:t>
            </a:r>
            <a:endParaRPr dirty="0"/>
          </a:p>
        </p:txBody>
      </p:sp>
      <p:sp>
        <p:nvSpPr>
          <p:cNvPr id="362" name="Google Shape;362;p28"/>
          <p:cNvSpPr txBox="1">
            <a:spLocks noGrp="1"/>
          </p:cNvSpPr>
          <p:nvPr>
            <p:ph type="subTitle" idx="1"/>
          </p:nvPr>
        </p:nvSpPr>
        <p:spPr>
          <a:xfrm>
            <a:off x="867270" y="4343483"/>
            <a:ext cx="3481571" cy="396670"/>
          </a:xfrm>
          <a:prstGeom prst="rect">
            <a:avLst/>
          </a:prstGeom>
        </p:spPr>
        <p:txBody>
          <a:bodyPr spcFirstLastPara="1" wrap="square" lIns="91425" tIns="91425" rIns="91425" bIns="91425" anchor="t" anchorCtr="0">
            <a:noAutofit/>
          </a:bodyPr>
          <a:lstStyle/>
          <a:p>
            <a:pPr marL="152400" indent="0" algn="l"/>
            <a:r>
              <a:rPr lang="en-US" b="0" i="0" dirty="0">
                <a:solidFill>
                  <a:srgbClr val="BDC1C6"/>
                </a:solidFill>
                <a:effectLst/>
                <a:latin typeface="Google Sans"/>
              </a:rPr>
              <a:t>Be the reason for someone's heartbeat.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E761-7005-B418-B51F-920EA3EE0E3C}"/>
              </a:ext>
            </a:extLst>
          </p:cNvPr>
          <p:cNvPicPr>
            <a:picLocks noChangeAspect="1"/>
          </p:cNvPicPr>
          <p:nvPr/>
        </p:nvPicPr>
        <p:blipFill>
          <a:blip r:embed="rId2"/>
          <a:stretch>
            <a:fillRect/>
          </a:stretch>
        </p:blipFill>
        <p:spPr>
          <a:xfrm>
            <a:off x="745928" y="247530"/>
            <a:ext cx="7652143" cy="4648439"/>
          </a:xfrm>
          <a:prstGeom prst="rect">
            <a:avLst/>
          </a:prstGeom>
        </p:spPr>
      </p:pic>
    </p:spTree>
    <p:extLst>
      <p:ext uri="{BB962C8B-B14F-4D97-AF65-F5344CB8AC3E}">
        <p14:creationId xmlns:p14="http://schemas.microsoft.com/office/powerpoint/2010/main" val="414340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6FC51-9C92-A004-3A1A-605E939C39D0}"/>
              </a:ext>
            </a:extLst>
          </p:cNvPr>
          <p:cNvPicPr>
            <a:picLocks noChangeAspect="1"/>
          </p:cNvPicPr>
          <p:nvPr/>
        </p:nvPicPr>
        <p:blipFill>
          <a:blip r:embed="rId2"/>
          <a:stretch>
            <a:fillRect/>
          </a:stretch>
        </p:blipFill>
        <p:spPr>
          <a:xfrm>
            <a:off x="749103" y="403113"/>
            <a:ext cx="7645793" cy="4337273"/>
          </a:xfrm>
          <a:prstGeom prst="rect">
            <a:avLst/>
          </a:prstGeom>
        </p:spPr>
      </p:pic>
    </p:spTree>
    <p:extLst>
      <p:ext uri="{BB962C8B-B14F-4D97-AF65-F5344CB8AC3E}">
        <p14:creationId xmlns:p14="http://schemas.microsoft.com/office/powerpoint/2010/main" val="180862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F6D0F-F664-DD83-30AE-CD7336021966}"/>
              </a:ext>
            </a:extLst>
          </p:cNvPr>
          <p:cNvPicPr>
            <a:picLocks noChangeAspect="1"/>
          </p:cNvPicPr>
          <p:nvPr/>
        </p:nvPicPr>
        <p:blipFill>
          <a:blip r:embed="rId2"/>
          <a:stretch>
            <a:fillRect/>
          </a:stretch>
        </p:blipFill>
        <p:spPr>
          <a:xfrm>
            <a:off x="755454" y="218954"/>
            <a:ext cx="7633092" cy="4705592"/>
          </a:xfrm>
          <a:prstGeom prst="rect">
            <a:avLst/>
          </a:prstGeom>
        </p:spPr>
      </p:pic>
    </p:spTree>
    <p:extLst>
      <p:ext uri="{BB962C8B-B14F-4D97-AF65-F5344CB8AC3E}">
        <p14:creationId xmlns:p14="http://schemas.microsoft.com/office/powerpoint/2010/main" val="110107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60955" y="3394184"/>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Work_</a:t>
            </a:r>
            <a:br>
              <a:rPr lang="en" dirty="0"/>
            </a:br>
            <a:r>
              <a:rPr lang="en" dirty="0"/>
              <a:t>Distribution</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186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F7088-4013-4758-3735-FDD83B325E00}"/>
              </a:ext>
            </a:extLst>
          </p:cNvPr>
          <p:cNvPicPr>
            <a:picLocks noChangeAspect="1"/>
          </p:cNvPicPr>
          <p:nvPr/>
        </p:nvPicPr>
        <p:blipFill>
          <a:blip r:embed="rId2"/>
          <a:stretch>
            <a:fillRect/>
          </a:stretch>
        </p:blipFill>
        <p:spPr>
          <a:xfrm>
            <a:off x="512680" y="1282404"/>
            <a:ext cx="3697813" cy="2373867"/>
          </a:xfrm>
          <a:prstGeom prst="rect">
            <a:avLst/>
          </a:prstGeom>
        </p:spPr>
      </p:pic>
      <p:sp>
        <p:nvSpPr>
          <p:cNvPr id="2" name="TextBox 1">
            <a:extLst>
              <a:ext uri="{FF2B5EF4-FFF2-40B4-BE49-F238E27FC236}">
                <a16:creationId xmlns:a16="http://schemas.microsoft.com/office/drawing/2014/main" id="{78BA1268-6173-5464-F26E-89C6147F517B}"/>
              </a:ext>
            </a:extLst>
          </p:cNvPr>
          <p:cNvSpPr txBox="1"/>
          <p:nvPr/>
        </p:nvSpPr>
        <p:spPr>
          <a:xfrm>
            <a:off x="4427068" y="1936644"/>
            <a:ext cx="3801041"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Hero Section</a:t>
            </a:r>
          </a:p>
        </p:txBody>
      </p:sp>
      <p:sp>
        <p:nvSpPr>
          <p:cNvPr id="5" name="TextBox 4">
            <a:extLst>
              <a:ext uri="{FF2B5EF4-FFF2-40B4-BE49-F238E27FC236}">
                <a16:creationId xmlns:a16="http://schemas.microsoft.com/office/drawing/2014/main" id="{9EE1E67F-19DB-B189-3FDE-1583B1DEEB09}"/>
              </a:ext>
            </a:extLst>
          </p:cNvPr>
          <p:cNvSpPr txBox="1"/>
          <p:nvPr/>
        </p:nvSpPr>
        <p:spPr>
          <a:xfrm>
            <a:off x="4486939" y="2592830"/>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Adil Athif</a:t>
            </a:r>
          </a:p>
        </p:txBody>
      </p:sp>
    </p:spTree>
    <p:extLst>
      <p:ext uri="{BB962C8B-B14F-4D97-AF65-F5344CB8AC3E}">
        <p14:creationId xmlns:p14="http://schemas.microsoft.com/office/powerpoint/2010/main" val="332517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52737-B902-D0F7-5667-7B26E1EBE4BE}"/>
              </a:ext>
            </a:extLst>
          </p:cNvPr>
          <p:cNvPicPr>
            <a:picLocks noChangeAspect="1"/>
          </p:cNvPicPr>
          <p:nvPr/>
        </p:nvPicPr>
        <p:blipFill>
          <a:blip r:embed="rId2"/>
          <a:stretch>
            <a:fillRect/>
          </a:stretch>
        </p:blipFill>
        <p:spPr>
          <a:xfrm>
            <a:off x="660077" y="1373707"/>
            <a:ext cx="3803846" cy="2127360"/>
          </a:xfrm>
          <a:prstGeom prst="rect">
            <a:avLst/>
          </a:prstGeom>
        </p:spPr>
      </p:pic>
      <p:sp>
        <p:nvSpPr>
          <p:cNvPr id="4" name="TextBox 3">
            <a:extLst>
              <a:ext uri="{FF2B5EF4-FFF2-40B4-BE49-F238E27FC236}">
                <a16:creationId xmlns:a16="http://schemas.microsoft.com/office/drawing/2014/main" id="{883B110C-6EE7-F591-7A16-C894FCE8E4F4}"/>
              </a:ext>
            </a:extLst>
          </p:cNvPr>
          <p:cNvSpPr txBox="1"/>
          <p:nvPr/>
        </p:nvSpPr>
        <p:spPr>
          <a:xfrm>
            <a:off x="4682882" y="1610073"/>
            <a:ext cx="2595582"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Donation</a:t>
            </a:r>
          </a:p>
        </p:txBody>
      </p:sp>
      <p:sp>
        <p:nvSpPr>
          <p:cNvPr id="6" name="TextBox 5">
            <a:extLst>
              <a:ext uri="{FF2B5EF4-FFF2-40B4-BE49-F238E27FC236}">
                <a16:creationId xmlns:a16="http://schemas.microsoft.com/office/drawing/2014/main" id="{FE20460E-B6BD-C83A-FB0F-63BB3EA62DE5}"/>
              </a:ext>
            </a:extLst>
          </p:cNvPr>
          <p:cNvSpPr txBox="1"/>
          <p:nvPr/>
        </p:nvSpPr>
        <p:spPr>
          <a:xfrm>
            <a:off x="4776092" y="2425432"/>
            <a:ext cx="2409161" cy="400110"/>
          </a:xfrm>
          <a:prstGeom prst="rect">
            <a:avLst/>
          </a:prstGeom>
          <a:noFill/>
        </p:spPr>
        <p:txBody>
          <a:bodyPr wrap="square" rtlCol="0">
            <a:spAutoFit/>
          </a:bodyPr>
          <a:lstStyle/>
          <a:p>
            <a:r>
              <a:rPr lang="en-IN" sz="200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D5 Tech</a:t>
            </a:r>
            <a:endPar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353352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AA40C-A339-E3CC-C18C-DC022C7FC5DF}"/>
              </a:ext>
            </a:extLst>
          </p:cNvPr>
          <p:cNvPicPr>
            <a:picLocks noChangeAspect="1"/>
          </p:cNvPicPr>
          <p:nvPr/>
        </p:nvPicPr>
        <p:blipFill>
          <a:blip r:embed="rId2"/>
          <a:stretch>
            <a:fillRect/>
          </a:stretch>
        </p:blipFill>
        <p:spPr>
          <a:xfrm>
            <a:off x="745928" y="1342470"/>
            <a:ext cx="3826072" cy="1974952"/>
          </a:xfrm>
          <a:prstGeom prst="rect">
            <a:avLst/>
          </a:prstGeom>
        </p:spPr>
      </p:pic>
      <p:sp>
        <p:nvSpPr>
          <p:cNvPr id="4" name="TextBox 3">
            <a:extLst>
              <a:ext uri="{FF2B5EF4-FFF2-40B4-BE49-F238E27FC236}">
                <a16:creationId xmlns:a16="http://schemas.microsoft.com/office/drawing/2014/main" id="{7CB2A42A-496A-CBBC-0B09-EBE7BDFB194D}"/>
              </a:ext>
            </a:extLst>
          </p:cNvPr>
          <p:cNvSpPr txBox="1"/>
          <p:nvPr/>
        </p:nvSpPr>
        <p:spPr>
          <a:xfrm>
            <a:off x="4748196" y="1517544"/>
            <a:ext cx="2829621" cy="1077218"/>
          </a:xfrm>
          <a:prstGeom prst="rect">
            <a:avLst/>
          </a:prstGeom>
          <a:noFill/>
        </p:spPr>
        <p:txBody>
          <a:bodyPr wrap="none" rtlCol="0">
            <a:spAutoFit/>
          </a:bodyPr>
          <a:lstStyle/>
          <a:p>
            <a:r>
              <a:rPr lang="en-IN" sz="32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Collection_</a:t>
            </a:r>
          </a:p>
          <a:p>
            <a:r>
              <a:rPr lang="en-IN" sz="32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Service</a:t>
            </a:r>
          </a:p>
        </p:txBody>
      </p:sp>
      <p:sp>
        <p:nvSpPr>
          <p:cNvPr id="5" name="TextBox 4">
            <a:extLst>
              <a:ext uri="{FF2B5EF4-FFF2-40B4-BE49-F238E27FC236}">
                <a16:creationId xmlns:a16="http://schemas.microsoft.com/office/drawing/2014/main" id="{76D4EF67-30C2-D26D-F1F4-9A6B36BE2386}"/>
              </a:ext>
            </a:extLst>
          </p:cNvPr>
          <p:cNvSpPr txBox="1"/>
          <p:nvPr/>
        </p:nvSpPr>
        <p:spPr>
          <a:xfrm>
            <a:off x="4748196" y="2670360"/>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Jeevan</a:t>
            </a:r>
          </a:p>
        </p:txBody>
      </p:sp>
    </p:spTree>
    <p:extLst>
      <p:ext uri="{BB962C8B-B14F-4D97-AF65-F5344CB8AC3E}">
        <p14:creationId xmlns:p14="http://schemas.microsoft.com/office/powerpoint/2010/main" val="214942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31321-6C16-C6E3-5213-8ACD759AE27B}"/>
              </a:ext>
            </a:extLst>
          </p:cNvPr>
          <p:cNvPicPr>
            <a:picLocks noChangeAspect="1"/>
          </p:cNvPicPr>
          <p:nvPr/>
        </p:nvPicPr>
        <p:blipFill>
          <a:blip r:embed="rId2"/>
          <a:stretch>
            <a:fillRect/>
          </a:stretch>
        </p:blipFill>
        <p:spPr>
          <a:xfrm>
            <a:off x="688691" y="1363774"/>
            <a:ext cx="3883309" cy="2266611"/>
          </a:xfrm>
          <a:prstGeom prst="rect">
            <a:avLst/>
          </a:prstGeom>
        </p:spPr>
      </p:pic>
      <p:sp>
        <p:nvSpPr>
          <p:cNvPr id="4" name="TextBox 3">
            <a:extLst>
              <a:ext uri="{FF2B5EF4-FFF2-40B4-BE49-F238E27FC236}">
                <a16:creationId xmlns:a16="http://schemas.microsoft.com/office/drawing/2014/main" id="{0194BB97-B712-F8F8-CDC3-6BA93A2424A5}"/>
              </a:ext>
            </a:extLst>
          </p:cNvPr>
          <p:cNvSpPr txBox="1"/>
          <p:nvPr/>
        </p:nvSpPr>
        <p:spPr>
          <a:xfrm>
            <a:off x="4704654" y="1863864"/>
            <a:ext cx="3801041"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Medical Team</a:t>
            </a:r>
          </a:p>
        </p:txBody>
      </p:sp>
      <p:sp>
        <p:nvSpPr>
          <p:cNvPr id="5" name="TextBox 4">
            <a:extLst>
              <a:ext uri="{FF2B5EF4-FFF2-40B4-BE49-F238E27FC236}">
                <a16:creationId xmlns:a16="http://schemas.microsoft.com/office/drawing/2014/main" id="{1F343ABF-FC8A-2441-3677-70272732125D}"/>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Mukthar</a:t>
            </a:r>
          </a:p>
        </p:txBody>
      </p:sp>
    </p:spTree>
    <p:extLst>
      <p:ext uri="{BB962C8B-B14F-4D97-AF65-F5344CB8AC3E}">
        <p14:creationId xmlns:p14="http://schemas.microsoft.com/office/powerpoint/2010/main" val="202960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E761-7005-B418-B51F-920EA3EE0E3C}"/>
              </a:ext>
            </a:extLst>
          </p:cNvPr>
          <p:cNvPicPr>
            <a:picLocks noChangeAspect="1"/>
          </p:cNvPicPr>
          <p:nvPr/>
        </p:nvPicPr>
        <p:blipFill>
          <a:blip r:embed="rId2"/>
          <a:stretch>
            <a:fillRect/>
          </a:stretch>
        </p:blipFill>
        <p:spPr>
          <a:xfrm>
            <a:off x="713271" y="1298001"/>
            <a:ext cx="3803673" cy="2310613"/>
          </a:xfrm>
          <a:prstGeom prst="rect">
            <a:avLst/>
          </a:prstGeom>
        </p:spPr>
      </p:pic>
      <p:sp>
        <p:nvSpPr>
          <p:cNvPr id="4" name="TextBox 3">
            <a:extLst>
              <a:ext uri="{FF2B5EF4-FFF2-40B4-BE49-F238E27FC236}">
                <a16:creationId xmlns:a16="http://schemas.microsoft.com/office/drawing/2014/main" id="{31E0DCB8-FF4D-09AA-3B07-397BFD9C7C41}"/>
              </a:ext>
            </a:extLst>
          </p:cNvPr>
          <p:cNvSpPr txBox="1"/>
          <p:nvPr/>
        </p:nvSpPr>
        <p:spPr>
          <a:xfrm>
            <a:off x="4682882" y="1599187"/>
            <a:ext cx="2294218" cy="1323439"/>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Testing</a:t>
            </a:r>
          </a:p>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Process</a:t>
            </a:r>
          </a:p>
        </p:txBody>
      </p:sp>
      <p:sp>
        <p:nvSpPr>
          <p:cNvPr id="5" name="TextBox 4">
            <a:extLst>
              <a:ext uri="{FF2B5EF4-FFF2-40B4-BE49-F238E27FC236}">
                <a16:creationId xmlns:a16="http://schemas.microsoft.com/office/drawing/2014/main" id="{F2463FE3-66EC-5A67-ADF9-16E0F4EA1FB4}"/>
              </a:ext>
            </a:extLst>
          </p:cNvPr>
          <p:cNvSpPr txBox="1"/>
          <p:nvPr/>
        </p:nvSpPr>
        <p:spPr>
          <a:xfrm>
            <a:off x="4682882" y="30187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Faise</a:t>
            </a:r>
          </a:p>
        </p:txBody>
      </p:sp>
    </p:spTree>
    <p:extLst>
      <p:ext uri="{BB962C8B-B14F-4D97-AF65-F5344CB8AC3E}">
        <p14:creationId xmlns:p14="http://schemas.microsoft.com/office/powerpoint/2010/main" val="17999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6FC51-9C92-A004-3A1A-605E939C39D0}"/>
              </a:ext>
            </a:extLst>
          </p:cNvPr>
          <p:cNvPicPr>
            <a:picLocks noChangeAspect="1"/>
          </p:cNvPicPr>
          <p:nvPr/>
        </p:nvPicPr>
        <p:blipFill>
          <a:blip r:embed="rId2"/>
          <a:stretch>
            <a:fillRect/>
          </a:stretch>
        </p:blipFill>
        <p:spPr>
          <a:xfrm>
            <a:off x="749103" y="1295742"/>
            <a:ext cx="3822897" cy="2168637"/>
          </a:xfrm>
          <a:prstGeom prst="rect">
            <a:avLst/>
          </a:prstGeom>
        </p:spPr>
      </p:pic>
      <p:sp>
        <p:nvSpPr>
          <p:cNvPr id="3" name="TextBox 2">
            <a:extLst>
              <a:ext uri="{FF2B5EF4-FFF2-40B4-BE49-F238E27FC236}">
                <a16:creationId xmlns:a16="http://schemas.microsoft.com/office/drawing/2014/main" id="{439E1C91-0C9E-2461-7527-7144F3DF4F4B}"/>
              </a:ext>
            </a:extLst>
          </p:cNvPr>
          <p:cNvSpPr txBox="1"/>
          <p:nvPr/>
        </p:nvSpPr>
        <p:spPr>
          <a:xfrm>
            <a:off x="4671996" y="1759811"/>
            <a:ext cx="4102405" cy="707886"/>
          </a:xfrm>
          <a:prstGeom prst="rect">
            <a:avLst/>
          </a:prstGeom>
          <a:noFill/>
        </p:spPr>
        <p:txBody>
          <a:bodyPr wrap="none" rtlCol="0">
            <a:spAutoFit/>
          </a:bodyPr>
          <a:lstStyle/>
          <a:p>
            <a:pPr lvl="1"/>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Request Blood</a:t>
            </a:r>
          </a:p>
        </p:txBody>
      </p:sp>
      <p:sp>
        <p:nvSpPr>
          <p:cNvPr id="5" name="TextBox 4">
            <a:extLst>
              <a:ext uri="{FF2B5EF4-FFF2-40B4-BE49-F238E27FC236}">
                <a16:creationId xmlns:a16="http://schemas.microsoft.com/office/drawing/2014/main" id="{1B054E15-CDFF-EC0F-ED61-B32BDE804FF2}"/>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Affan</a:t>
            </a:r>
          </a:p>
        </p:txBody>
      </p:sp>
    </p:spTree>
    <p:extLst>
      <p:ext uri="{BB962C8B-B14F-4D97-AF65-F5344CB8AC3E}">
        <p14:creationId xmlns:p14="http://schemas.microsoft.com/office/powerpoint/2010/main" val="400944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2926601" y="3146822"/>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Trispace"/>
                <a:ea typeface="Trispace"/>
                <a:cs typeface="Trispace"/>
                <a:sym typeface="Trispace"/>
              </a:rPr>
              <a:t>Table of contents_</a:t>
            </a:r>
            <a:endParaRPr b="0">
              <a:latin typeface="Trispace"/>
              <a:ea typeface="Trispace"/>
              <a:cs typeface="Trispace"/>
              <a:sym typeface="Trispace"/>
            </a:endParaRPr>
          </a:p>
        </p:txBody>
      </p:sp>
      <p:sp>
        <p:nvSpPr>
          <p:cNvPr id="381" name="Google Shape;381;p30"/>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0"/>
          <p:cNvSpPr txBox="1">
            <a:spLocks noGrp="1"/>
          </p:cNvSpPr>
          <p:nvPr>
            <p:ph type="title" idx="3"/>
          </p:nvPr>
        </p:nvSpPr>
        <p:spPr>
          <a:xfrm>
            <a:off x="2926601" y="3340472"/>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3" name="Google Shape;383;p30"/>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5" name="Google Shape;385;p30"/>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86" name="Google Shape;386;p30"/>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a:t>
            </a:r>
          </a:p>
          <a:p>
            <a:pPr marL="0" lvl="0" indent="0" algn="l" rtl="0">
              <a:spcBef>
                <a:spcPts val="0"/>
              </a:spcBef>
              <a:spcAft>
                <a:spcPts val="0"/>
              </a:spcAft>
              <a:buNone/>
            </a:pPr>
            <a:r>
              <a:rPr lang="en" dirty="0"/>
              <a:t>Distribution</a:t>
            </a:r>
            <a:endParaRPr dirty="0"/>
          </a:p>
        </p:txBody>
      </p:sp>
      <p:sp>
        <p:nvSpPr>
          <p:cNvPr id="387" name="Google Shape;387;p30"/>
          <p:cNvSpPr txBox="1">
            <a:spLocks noGrp="1"/>
          </p:cNvSpPr>
          <p:nvPr>
            <p:ph type="subTitle" idx="7"/>
          </p:nvPr>
        </p:nvSpPr>
        <p:spPr>
          <a:xfrm>
            <a:off x="3978407" y="3340467"/>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Template_</a:t>
            </a:r>
          </a:p>
          <a:p>
            <a:pPr marL="0" lvl="0" indent="0" algn="l" rtl="0">
              <a:spcBef>
                <a:spcPts val="0"/>
              </a:spcBef>
              <a:spcAft>
                <a:spcPts val="0"/>
              </a:spcAft>
              <a:buNone/>
            </a:pPr>
            <a:r>
              <a:rPr lang="en" dirty="0"/>
              <a:t>Display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F6D0F-F664-DD83-30AE-CD7336021966}"/>
              </a:ext>
            </a:extLst>
          </p:cNvPr>
          <p:cNvPicPr>
            <a:picLocks noChangeAspect="1"/>
          </p:cNvPicPr>
          <p:nvPr/>
        </p:nvPicPr>
        <p:blipFill>
          <a:blip r:embed="rId2"/>
          <a:stretch>
            <a:fillRect/>
          </a:stretch>
        </p:blipFill>
        <p:spPr>
          <a:xfrm>
            <a:off x="815326" y="1117025"/>
            <a:ext cx="3816546" cy="2352796"/>
          </a:xfrm>
          <a:prstGeom prst="rect">
            <a:avLst/>
          </a:prstGeom>
        </p:spPr>
      </p:pic>
      <p:sp>
        <p:nvSpPr>
          <p:cNvPr id="3" name="TextBox 2">
            <a:extLst>
              <a:ext uri="{FF2B5EF4-FFF2-40B4-BE49-F238E27FC236}">
                <a16:creationId xmlns:a16="http://schemas.microsoft.com/office/drawing/2014/main" id="{40B31546-B1CE-1A8C-E520-574897CF4A70}"/>
              </a:ext>
            </a:extLst>
          </p:cNvPr>
          <p:cNvSpPr txBox="1"/>
          <p:nvPr/>
        </p:nvSpPr>
        <p:spPr>
          <a:xfrm>
            <a:off x="4677439" y="1939480"/>
            <a:ext cx="2294218"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Why Us?</a:t>
            </a:r>
          </a:p>
        </p:txBody>
      </p:sp>
      <p:sp>
        <p:nvSpPr>
          <p:cNvPr id="5" name="TextBox 4">
            <a:extLst>
              <a:ext uri="{FF2B5EF4-FFF2-40B4-BE49-F238E27FC236}">
                <a16:creationId xmlns:a16="http://schemas.microsoft.com/office/drawing/2014/main" id="{31EDC3D5-A98F-1DCE-4440-9E097A8CE7C1}"/>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Anupam</a:t>
            </a:r>
          </a:p>
        </p:txBody>
      </p:sp>
    </p:spTree>
    <p:extLst>
      <p:ext uri="{BB962C8B-B14F-4D97-AF65-F5344CB8AC3E}">
        <p14:creationId xmlns:p14="http://schemas.microsoft.com/office/powerpoint/2010/main" val="317964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A33E1-F3D0-1294-8979-D2F9479E99A7}"/>
              </a:ext>
            </a:extLst>
          </p:cNvPr>
          <p:cNvSpPr txBox="1"/>
          <p:nvPr/>
        </p:nvSpPr>
        <p:spPr>
          <a:xfrm>
            <a:off x="2512037" y="1371600"/>
            <a:ext cx="3959738" cy="1323439"/>
          </a:xfrm>
          <a:prstGeom prst="rect">
            <a:avLst/>
          </a:prstGeom>
          <a:noFill/>
        </p:spPr>
        <p:txBody>
          <a:bodyPr wrap="none" rtlCol="0">
            <a:spAutoFit/>
          </a:bodyPr>
          <a:lstStyle/>
          <a:p>
            <a:pPr algn="ctr"/>
            <a:r>
              <a:rPr lang="en-IN" sz="4000" dirty="0">
                <a:solidFill>
                  <a:schemeClr val="tx2">
                    <a:lumMod val="40000"/>
                    <a:lumOff val="60000"/>
                  </a:schemeClr>
                </a:solidFill>
                <a:latin typeface="Anurati" pitchFamily="50" charset="0"/>
              </a:rPr>
              <a:t>THANKS  FOR</a:t>
            </a:r>
          </a:p>
          <a:p>
            <a:pPr algn="ctr"/>
            <a:r>
              <a:rPr lang="en-IN" sz="4000" dirty="0">
                <a:solidFill>
                  <a:schemeClr val="tx2">
                    <a:lumMod val="40000"/>
                    <a:lumOff val="60000"/>
                  </a:schemeClr>
                </a:solidFill>
                <a:latin typeface="Anurati" pitchFamily="50" charset="0"/>
              </a:rPr>
              <a:t>L I S T E N I N G</a:t>
            </a:r>
          </a:p>
        </p:txBody>
      </p:sp>
      <p:sp>
        <p:nvSpPr>
          <p:cNvPr id="3" name="TextBox 2">
            <a:extLst>
              <a:ext uri="{FF2B5EF4-FFF2-40B4-BE49-F238E27FC236}">
                <a16:creationId xmlns:a16="http://schemas.microsoft.com/office/drawing/2014/main" id="{32E6F96B-6240-0DCB-A3BA-DF59D827D4ED}"/>
              </a:ext>
            </a:extLst>
          </p:cNvPr>
          <p:cNvSpPr txBox="1"/>
          <p:nvPr/>
        </p:nvSpPr>
        <p:spPr>
          <a:xfrm>
            <a:off x="152401" y="4702629"/>
            <a:ext cx="1620957" cy="307777"/>
          </a:xfrm>
          <a:prstGeom prst="rect">
            <a:avLst/>
          </a:prstGeom>
          <a:noFill/>
        </p:spPr>
        <p:txBody>
          <a:bodyPr wrap="none" rtlCol="0">
            <a:spAutoFit/>
          </a:bodyPr>
          <a:lstStyle/>
          <a:p>
            <a:r>
              <a:rPr lang="en-IN" dirty="0">
                <a:solidFill>
                  <a:schemeClr val="tx2">
                    <a:lumMod val="40000"/>
                    <a:lumOff val="60000"/>
                  </a:schemeClr>
                </a:solidFill>
                <a:latin typeface="Arial Black" panose="020B0A04020102020204" pitchFamily="34" charset="0"/>
              </a:rPr>
              <a:t>ALL THE BEST</a:t>
            </a:r>
          </a:p>
        </p:txBody>
      </p:sp>
    </p:spTree>
    <p:extLst>
      <p:ext uri="{BB962C8B-B14F-4D97-AF65-F5344CB8AC3E}">
        <p14:creationId xmlns:p14="http://schemas.microsoft.com/office/powerpoint/2010/main" val="335867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Introduction_</a:t>
            </a:r>
            <a:endParaRPr/>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Pure_Link?_</a:t>
            </a:r>
            <a:endParaRPr dirty="0"/>
          </a:p>
        </p:txBody>
      </p:sp>
      <p:sp>
        <p:nvSpPr>
          <p:cNvPr id="394" name="Google Shape;394;p31"/>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rgbClr val="D1D5DB"/>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I am pleased to introduce Pure Link, a distinguished blood donation software meticulously designed to facilitate seamless blood donations and distributions. Our professional team, comprised of dedicated staff members, ensures the smooth collection, processing, and storage of donated blood. When individuals or hospitals require specific blood types, Pure Link responds with urgency, delivering the needed blood in the shortest possible time. We pride ourselves on our commitment to professionalism, confidentiality, and efficiency, striving to make a significant impact on the lives of patients. Join us in this noble mission of saving lives through the power of blood donation</a:t>
            </a:r>
            <a:endParaRPr lang="en-US" dirty="0">
              <a:solidFill>
                <a:schemeClr val="dk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60955" y="3394184"/>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Template_</a:t>
            </a:r>
            <a:br>
              <a:rPr lang="en" dirty="0"/>
            </a:br>
            <a:r>
              <a:rPr lang="en" dirty="0"/>
              <a:t>Display</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94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F7088-4013-4758-3735-FDD83B325E00}"/>
              </a:ext>
            </a:extLst>
          </p:cNvPr>
          <p:cNvPicPr>
            <a:picLocks noChangeAspect="1"/>
          </p:cNvPicPr>
          <p:nvPr/>
        </p:nvPicPr>
        <p:blipFill>
          <a:blip r:embed="rId2"/>
          <a:stretch>
            <a:fillRect/>
          </a:stretch>
        </p:blipFill>
        <p:spPr>
          <a:xfrm>
            <a:off x="768600" y="130100"/>
            <a:ext cx="7606800" cy="4883300"/>
          </a:xfrm>
          <a:prstGeom prst="rect">
            <a:avLst/>
          </a:prstGeom>
        </p:spPr>
      </p:pic>
    </p:spTree>
    <p:extLst>
      <p:ext uri="{BB962C8B-B14F-4D97-AF65-F5344CB8AC3E}">
        <p14:creationId xmlns:p14="http://schemas.microsoft.com/office/powerpoint/2010/main" val="269808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52737-B902-D0F7-5667-7B26E1EBE4BE}"/>
              </a:ext>
            </a:extLst>
          </p:cNvPr>
          <p:cNvPicPr>
            <a:picLocks noChangeAspect="1"/>
          </p:cNvPicPr>
          <p:nvPr/>
        </p:nvPicPr>
        <p:blipFill>
          <a:blip r:embed="rId2"/>
          <a:stretch>
            <a:fillRect/>
          </a:stretch>
        </p:blipFill>
        <p:spPr>
          <a:xfrm>
            <a:off x="768154" y="444390"/>
            <a:ext cx="7607691" cy="4254719"/>
          </a:xfrm>
          <a:prstGeom prst="rect">
            <a:avLst/>
          </a:prstGeom>
        </p:spPr>
      </p:pic>
    </p:spTree>
    <p:extLst>
      <p:ext uri="{BB962C8B-B14F-4D97-AF65-F5344CB8AC3E}">
        <p14:creationId xmlns:p14="http://schemas.microsoft.com/office/powerpoint/2010/main" val="211888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AA40C-A339-E3CC-C18C-DC022C7FC5DF}"/>
              </a:ext>
            </a:extLst>
          </p:cNvPr>
          <p:cNvPicPr>
            <a:picLocks noChangeAspect="1"/>
          </p:cNvPicPr>
          <p:nvPr/>
        </p:nvPicPr>
        <p:blipFill>
          <a:blip r:embed="rId2"/>
          <a:stretch>
            <a:fillRect/>
          </a:stretch>
        </p:blipFill>
        <p:spPr>
          <a:xfrm>
            <a:off x="745928" y="596798"/>
            <a:ext cx="7652143" cy="3949903"/>
          </a:xfrm>
          <a:prstGeom prst="rect">
            <a:avLst/>
          </a:prstGeom>
        </p:spPr>
      </p:pic>
    </p:spTree>
    <p:extLst>
      <p:ext uri="{BB962C8B-B14F-4D97-AF65-F5344CB8AC3E}">
        <p14:creationId xmlns:p14="http://schemas.microsoft.com/office/powerpoint/2010/main" val="247318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31321-6C16-C6E3-5213-8ACD759AE27B}"/>
              </a:ext>
            </a:extLst>
          </p:cNvPr>
          <p:cNvPicPr>
            <a:picLocks noChangeAspect="1"/>
          </p:cNvPicPr>
          <p:nvPr/>
        </p:nvPicPr>
        <p:blipFill>
          <a:blip r:embed="rId2"/>
          <a:stretch>
            <a:fillRect/>
          </a:stretch>
        </p:blipFill>
        <p:spPr>
          <a:xfrm>
            <a:off x="758629" y="345960"/>
            <a:ext cx="7626742" cy="4451579"/>
          </a:xfrm>
          <a:prstGeom prst="rect">
            <a:avLst/>
          </a:prstGeom>
        </p:spPr>
      </p:pic>
    </p:spTree>
    <p:extLst>
      <p:ext uri="{BB962C8B-B14F-4D97-AF65-F5344CB8AC3E}">
        <p14:creationId xmlns:p14="http://schemas.microsoft.com/office/powerpoint/2010/main" val="3713178386"/>
      </p:ext>
    </p:extLst>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192</Words>
  <Application>Microsoft Office PowerPoint</Application>
  <PresentationFormat>On-screen Show (16:9)</PresentationFormat>
  <Paragraphs>38</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Anurati</vt:lpstr>
      <vt:lpstr>Arial</vt:lpstr>
      <vt:lpstr>Maven Pro</vt:lpstr>
      <vt:lpstr>Google Sans</vt:lpstr>
      <vt:lpstr>Cascadia Code SemiLight</vt:lpstr>
      <vt:lpstr>Bebas Neue</vt:lpstr>
      <vt:lpstr>Trispace</vt:lpstr>
      <vt:lpstr>Arial Black</vt:lpstr>
      <vt:lpstr>AI App Pitch Deck by Slidesgo</vt:lpstr>
      <vt:lpstr>Pure‎ Link</vt:lpstr>
      <vt:lpstr>Table of contents_</vt:lpstr>
      <vt:lpstr>Introduction_</vt:lpstr>
      <vt:lpstr>What is Pure_Link?_</vt:lpstr>
      <vt:lpstr>Template_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Work_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Link</dc:title>
  <dc:creator>Nihaal</dc:creator>
  <cp:lastModifiedBy>MOHAMMED NIHAAL K.S</cp:lastModifiedBy>
  <cp:revision>3</cp:revision>
  <dcterms:modified xsi:type="dcterms:W3CDTF">2023-10-01T05:06:31Z</dcterms:modified>
</cp:coreProperties>
</file>