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0B47-CF96-4F46-9E0F-D1A4F09B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1597D-9E9F-45B8-9569-009B0CE42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2740-6C24-4E06-BC63-176A3F92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1A73-E4EC-4241-923B-A0EF8BA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F6CC-04CA-4DF5-BF52-380C0E20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82C1-D497-4F55-A8A7-A5D32B56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A66C-093F-4592-9ED6-BB3E06DE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9B28-8BA8-44ED-81D8-6C8A8E5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7772-DC18-4258-8475-2D9EF5B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BA16-545D-4E4A-AC54-E786BDB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4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4F537-4D0A-4D1A-9770-9891F50A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A2741-C5EA-455E-B899-6726289E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3D26-A317-4EAB-8020-56259A9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62EC-69BC-4DF7-94F6-B43C23CA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F485-5CC8-4318-962B-2321DDC9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22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3561-0D9B-419D-A3B2-A0EE5231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0F95-DD3C-41FC-8E87-697B5D2A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54E8-E4A8-49DC-A6A7-5EB344D0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DBE6-D48F-4487-8FDB-0CDCA123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5F54-D4F1-4BAF-A663-4D4E484E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5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6B8-6F66-4CEC-A811-FD0C5572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5A73-24BC-40CD-B9FE-92B475E9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DC17-5928-43B2-9964-D39A7BF0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8F3B-9F78-43BE-8E5D-BFAFE4D5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A8B7-997B-46C4-ABBB-46F8FB4A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54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F9D1-83D2-4074-A4DF-7E209EAF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E1E6-38A6-4CC1-8AD8-5F2BA21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14E4C-A5AD-49BD-A7DF-484432EA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A32B-D1E9-4B4B-854A-0D91E1BB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7672-6A5A-4D38-BDC3-3B6C3918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7518-3EF3-4046-8C61-ECEE6BB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6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520E-79DA-4769-BBCC-72AF208C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A241-4707-4C78-BD3C-A3E23037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C1FC6-9F5B-4361-BAD3-6AD00483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1116D-FCBE-41EC-A450-B0A5B8163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4036F-D7D3-412B-8BA8-44783EC71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F90AA-6A10-472E-A63E-9C35DA77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4009-3474-430C-8F34-E0CEE5ED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E15DD-39F0-48E7-99EF-0BCF7BD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3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3E3F-28D4-42F7-8900-32ADD3FC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DE4C9-D92B-4FD8-8628-CB3A775A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C51F0-AEB3-40AF-843E-1DFF45E9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7549C-6713-4700-8A5C-CA9AD13B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3F86-6477-4B5A-AE56-68F015C2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F7691-BD39-4662-B149-9A502882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7457-3883-4AD8-BBDB-D08CAF6B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19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2D6F-7F6B-4E43-BD81-3D02EAF1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60D6-1750-4F70-9D73-51B86F01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A5C1B-9FEE-4E4A-A0B0-F7878B50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5BAAC-18AC-4A51-8BDB-65423BE7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AC38-4CD5-4C14-8498-8DDF16A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581A-A147-4D6A-88B2-322B3D5B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D8B-6782-4846-B6B2-234DFA8F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96F70-8DFC-4C26-9C10-4691B02FA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030C-F78C-4508-8A8E-1076B346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BAC1-AEE6-45A0-ADA8-B4BA5923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9F81-D7AE-42DE-8D64-F58CA6AC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C074-0E7B-4CFA-9D69-34E6EC4F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19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6286C-289E-4FB1-B4AD-E66E08E9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015E-A51A-43E5-93D6-0046B5C3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16C7-E4C0-43B5-80A5-4232B6EB2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D043-A4B4-495C-8051-979925330FC3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F0A-11C4-43BE-AEBD-4FE7EA016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63F41-3D21-47A7-995A-A26CE9565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AD87-7A5A-42C1-9F0D-3BF00C097C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14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6/cont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6/components/aler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oadmap.s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47EE8-6BDC-4C8A-AE78-EE51D7C5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Bootstrap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0463AB-865F-43AA-9027-FED4EDB0F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Sharing x Tips </a:t>
            </a:r>
            <a:r>
              <a:rPr lang="en-US" dirty="0" err="1"/>
              <a:t>Ngoding</a:t>
            </a:r>
            <a:br>
              <a:rPr lang="en-US" dirty="0"/>
            </a:br>
            <a:r>
              <a:rPr lang="en-US" dirty="0"/>
              <a:t>4 </a:t>
            </a:r>
            <a:r>
              <a:rPr lang="en-US" dirty="0" err="1"/>
              <a:t>Maret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63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B62-B38C-48E8-BB30-4EDE1657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- Content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76CC-1BC3-4D10-BB21-7F72A11D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Typography =&gt; Heading, Display</a:t>
            </a:r>
          </a:p>
          <a:p>
            <a:r>
              <a:rPr lang="en-US" dirty="0"/>
              <a:t>Image =&gt; Responsive, Align (left, right, center)</a:t>
            </a:r>
          </a:p>
          <a:p>
            <a:r>
              <a:rPr lang="en-US" dirty="0"/>
              <a:t>Tables</a:t>
            </a:r>
          </a:p>
          <a:p>
            <a:r>
              <a:rPr lang="en-US" dirty="0" err="1"/>
              <a:t>Selengkapnya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https://getbootstrap.com/docs/4.6/content/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114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A61E-AE48-4AB8-8346-DFC4932E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- Components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7AA-FBBB-4620-8B1C-C6DB54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Alert, Button, Forms, Modal, Navbar etc.</a:t>
            </a:r>
          </a:p>
          <a:p>
            <a:r>
              <a:rPr lang="en-US" dirty="0" err="1"/>
              <a:t>Selengkapnya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https://getbootstrap.com/docs/4.6/components/alerts/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76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F28104-96D7-4C8B-97AB-14D04191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Halaman </a:t>
            </a:r>
            <a:r>
              <a:rPr lang="en-US" dirty="0" err="1"/>
              <a:t>Sederhana</a:t>
            </a:r>
            <a:br>
              <a:rPr lang="en-US" dirty="0"/>
            </a:br>
            <a:r>
              <a:rPr lang="en-US" sz="2000" dirty="0"/>
              <a:t>Pak </a:t>
            </a:r>
            <a:r>
              <a:rPr lang="en-US" sz="2000" dirty="0" err="1"/>
              <a:t>Nurdin</a:t>
            </a:r>
            <a:r>
              <a:rPr lang="en-US" sz="2000" dirty="0"/>
              <a:t>, Bungo </a:t>
            </a:r>
            <a:r>
              <a:rPr lang="en-US" sz="2000" dirty="0" err="1"/>
              <a:t>Tanjung</a:t>
            </a:r>
            <a:r>
              <a:rPr lang="en-US" sz="2000" dirty="0"/>
              <a:t>, Pagi Sore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687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F09C-05FD-43E5-A833-8421DB7C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err="1"/>
              <a:t>Belajar</a:t>
            </a:r>
            <a:r>
              <a:rPr lang="en-US" dirty="0"/>
              <a:t> (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90F8-C85D-4536-92ED-6C51F36B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(web programming </a:t>
            </a:r>
            <a:r>
              <a:rPr lang="en-US" dirty="0" err="1"/>
              <a:t>unpas</a:t>
            </a:r>
            <a:r>
              <a:rPr lang="en-US" dirty="0"/>
              <a:t>,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)</a:t>
            </a:r>
          </a:p>
          <a:p>
            <a:r>
              <a:rPr lang="en-US" dirty="0"/>
              <a:t>Situs web (</a:t>
            </a:r>
            <a:r>
              <a:rPr lang="en-US" dirty="0" err="1"/>
              <a:t>dicoding</a:t>
            </a:r>
            <a:r>
              <a:rPr lang="en-US" dirty="0"/>
              <a:t>, </a:t>
            </a:r>
            <a:r>
              <a:rPr lang="en-US" dirty="0" err="1"/>
              <a:t>codepolitan</a:t>
            </a:r>
            <a:r>
              <a:rPr lang="en-US" dirty="0"/>
              <a:t>, solo learn, dunia </a:t>
            </a:r>
            <a:r>
              <a:rPr lang="en-US" dirty="0" err="1"/>
              <a:t>ilkom</a:t>
            </a:r>
            <a:r>
              <a:rPr lang="en-US" dirty="0"/>
              <a:t>, code.org)</a:t>
            </a:r>
          </a:p>
          <a:p>
            <a:r>
              <a:rPr lang="en-US" dirty="0"/>
              <a:t>Instagram (tips </a:t>
            </a:r>
            <a:r>
              <a:rPr lang="en-US" dirty="0" err="1"/>
              <a:t>ngoding</a:t>
            </a:r>
            <a:r>
              <a:rPr lang="en-US" dirty="0"/>
              <a:t> </a:t>
            </a:r>
            <a:r>
              <a:rPr lang="en-US" dirty="0" err="1"/>
              <a:t>wkwkwk</a:t>
            </a:r>
            <a:r>
              <a:rPr lang="en-US" dirty="0"/>
              <a:t>)</a:t>
            </a:r>
          </a:p>
          <a:p>
            <a:r>
              <a:rPr lang="en-US" dirty="0"/>
              <a:t>Roadmap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https://roadmap.sh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6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DE526-08D4-435B-A5A7-21654BD8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38" y="0"/>
            <a:ext cx="685952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28B09-576F-495D-8489-E31978EF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14312"/>
            <a:ext cx="98393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22A4-2EC7-41D5-AA5E-1F2C0D91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Bisa kali di follow….</a:t>
            </a:r>
            <a:endParaRPr lang="en-ID" dirty="0"/>
          </a:p>
        </p:txBody>
      </p:sp>
      <p:pic>
        <p:nvPicPr>
          <p:cNvPr id="7" name="Graphic 6" descr="Dance">
            <a:extLst>
              <a:ext uri="{FF2B5EF4-FFF2-40B4-BE49-F238E27FC236}">
                <a16:creationId xmlns:a16="http://schemas.microsoft.com/office/drawing/2014/main" id="{0E88E92C-BCC6-40F3-B0D0-AB310E5DD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65570"/>
            <a:ext cx="2500648" cy="25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D64DFB-8CD5-4846-A3D2-AFC279D6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504825"/>
            <a:ext cx="5248275" cy="5848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5DF68-02D9-42A5-B75F-176B5AE84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8"/>
          <a:stretch/>
        </p:blipFill>
        <p:spPr>
          <a:xfrm>
            <a:off x="1557337" y="504825"/>
            <a:ext cx="9077325" cy="5829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BE5C22-C996-4C28-A164-F7F10E7D87A8}"/>
              </a:ext>
            </a:extLst>
          </p:cNvPr>
          <p:cNvSpPr/>
          <p:nvPr/>
        </p:nvSpPr>
        <p:spPr>
          <a:xfrm>
            <a:off x="2305317" y="727925"/>
            <a:ext cx="1339403" cy="9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4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30C8D-A356-47FF-ADB4-E236CA3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apaaaaaaaa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0A0-836B-41DF-8B30-0BDF1058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framework CSS (</a:t>
            </a:r>
            <a:r>
              <a:rPr lang="en-ID" dirty="0" err="1"/>
              <a:t>ada</a:t>
            </a:r>
            <a:r>
              <a:rPr lang="en-ID" dirty="0"/>
              <a:t> Bootstrap, Tailwind, </a:t>
            </a:r>
            <a:r>
              <a:rPr lang="en-ID" dirty="0" err="1"/>
              <a:t>Bulma</a:t>
            </a:r>
            <a:r>
              <a:rPr lang="en-ID" dirty="0"/>
              <a:t>, Foundation, </a:t>
            </a:r>
            <a:r>
              <a:rPr lang="en-ID" strike="sngStrike" dirty="0"/>
              <a:t>Blush On, Eye Shadow, Eyeliner, </a:t>
            </a:r>
            <a:r>
              <a:rPr lang="en-ID" strike="sngStrike" dirty="0" err="1"/>
              <a:t>Maska</a:t>
            </a:r>
            <a:r>
              <a:rPr lang="en-ID" dirty="0" err="1"/>
              <a:t>ra</a:t>
            </a:r>
            <a:r>
              <a:rPr lang="en-ID" dirty="0"/>
              <a:t>, Metro UI, Materialize, Googling </a:t>
            </a:r>
            <a:r>
              <a:rPr lang="en-ID" dirty="0" err="1"/>
              <a:t>aja</a:t>
            </a:r>
            <a:r>
              <a:rPr lang="en-ID" dirty="0"/>
              <a:t>)</a:t>
            </a:r>
          </a:p>
          <a:p>
            <a:r>
              <a:rPr lang="en-ID" dirty="0" err="1"/>
              <a:t>Rilis</a:t>
            </a:r>
            <a:r>
              <a:rPr lang="en-ID" dirty="0"/>
              <a:t> 2011, Twitter Blueprint -&gt; Bootstrap</a:t>
            </a:r>
          </a:p>
          <a:p>
            <a:r>
              <a:rPr lang="en-ID" dirty="0"/>
              <a:t>Developer: Mark Otto, Jacob Thornton </a:t>
            </a:r>
            <a:r>
              <a:rPr lang="en-ID" dirty="0" err="1"/>
              <a:t>untuk</a:t>
            </a:r>
            <a:r>
              <a:rPr lang="en-ID" dirty="0"/>
              <a:t> develop UI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43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4001-F706-4DCE-A646-6F040C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framework?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500A-C55A-4221-9580-B45E2CF6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Framework -&gt;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website /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layout</a:t>
            </a:r>
          </a:p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CSS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(cape </a:t>
            </a:r>
            <a:r>
              <a:rPr lang="en-US" dirty="0" err="1"/>
              <a:t>bos</a:t>
            </a:r>
            <a:r>
              <a:rPr lang="en-US" dirty="0"/>
              <a:t>)</a:t>
            </a:r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grid, interactive UI, typography, button, icon, etc.)</a:t>
            </a:r>
          </a:p>
        </p:txBody>
      </p:sp>
    </p:spTree>
    <p:extLst>
      <p:ext uri="{BB962C8B-B14F-4D97-AF65-F5344CB8AC3E}">
        <p14:creationId xmlns:p14="http://schemas.microsoft.com/office/powerpoint/2010/main" val="58358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9480-2B49-450D-9D94-144BD3AC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Bootstrap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476-0322-4144-A507-345C294E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en-US" dirty="0"/>
          </a:p>
          <a:p>
            <a:r>
              <a:rPr lang="en-US" dirty="0" err="1"/>
              <a:t>Dokumentasi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https://getbootstrap.com/docs</a:t>
            </a:r>
            <a:endParaRPr lang="en-US" dirty="0"/>
          </a:p>
          <a:p>
            <a:r>
              <a:rPr lang="en-US" dirty="0"/>
              <a:t>Starter template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723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1428-CE03-41C5-BAB3-3C4FE004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– Layout -&gt; Container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2F35-835F-4F11-BF9E-7DC660F1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grid pada bootstrap</a:t>
            </a:r>
          </a:p>
          <a:p>
            <a:r>
              <a:rPr lang="en-US" dirty="0"/>
              <a:t>Kelas container dan container-fluid</a:t>
            </a:r>
          </a:p>
          <a:p>
            <a:r>
              <a:rPr lang="en-US" dirty="0"/>
              <a:t>Container: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r>
              <a:rPr lang="en-US" dirty="0"/>
              <a:t>Container-fluid: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browser</a:t>
            </a:r>
          </a:p>
          <a:p>
            <a:r>
              <a:rPr lang="en-US" dirty="0" err="1"/>
              <a:t>Selengkapnya</a:t>
            </a:r>
            <a:r>
              <a:rPr lang="en-US" dirty="0"/>
              <a:t>: https://getbootstrap.com/docs/4.6/layout/overview/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17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8019-53C9-40CB-914B-AB601148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– Layout -&gt; Grid System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4FDE-3BEE-4270-95CA-AA6E8F52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,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container, row, col-*</a:t>
            </a:r>
          </a:p>
          <a:p>
            <a:r>
              <a:rPr lang="en-US" dirty="0"/>
              <a:t>Kelas row, </a:t>
            </a:r>
            <a:r>
              <a:rPr lang="en-US" dirty="0" err="1"/>
              <a:t>membuat</a:t>
            </a:r>
            <a:r>
              <a:rPr lang="en-US" dirty="0"/>
              <a:t> baris -&gt; </a:t>
            </a:r>
            <a:r>
              <a:rPr lang="en-US" dirty="0" err="1"/>
              <a:t>kelas</a:t>
            </a:r>
            <a:r>
              <a:rPr lang="en-US" dirty="0"/>
              <a:t> col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/>
              <a:t>Total 12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 err="1"/>
              <a:t>Selengkapnya</a:t>
            </a:r>
            <a:r>
              <a:rPr lang="en-US" dirty="0"/>
              <a:t>: https://getbootstrap.com/docs/4.6/layout/grid/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357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366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Menggunakan Bootstrap</vt:lpstr>
      <vt:lpstr>PowerPoint Presentation</vt:lpstr>
      <vt:lpstr>Bisa kali di follow….</vt:lpstr>
      <vt:lpstr>PowerPoint Presentation</vt:lpstr>
      <vt:lpstr>Bootstrap itu apaaaaaaaa</vt:lpstr>
      <vt:lpstr>Kenapa gunakan framework?</vt:lpstr>
      <vt:lpstr>Menggunakan Bootstrap</vt:lpstr>
      <vt:lpstr>Bootstrap – Layout -&gt; Container</vt:lpstr>
      <vt:lpstr>Bootstrap – Layout -&gt; Grid System</vt:lpstr>
      <vt:lpstr>Bootstrap - Content</vt:lpstr>
      <vt:lpstr>Bootstrap - Components</vt:lpstr>
      <vt:lpstr>Membuat Halaman Sederhana Pak Nurdin, Bungo Tanjung, Pagi Sore</vt:lpstr>
      <vt:lpstr>Resource Belajar (pengalaman pribadi)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Rizal Rizwan</dc:creator>
  <cp:lastModifiedBy>Mohammad Rizal Rizwan</cp:lastModifiedBy>
  <cp:revision>20</cp:revision>
  <dcterms:created xsi:type="dcterms:W3CDTF">2021-03-03T16:16:56Z</dcterms:created>
  <dcterms:modified xsi:type="dcterms:W3CDTF">2021-03-06T19:11:36Z</dcterms:modified>
</cp:coreProperties>
</file>