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259" r:id="rId11"/>
  </p:sldIdLst>
  <p:sldSz cx="12192000" cy="6858000"/>
  <p:notesSz cx="7104063" cy="10234613"/>
  <p:embeddedFontLst>
    <p:embeddedFont>
      <p:font typeface="Bahnschrift" panose="020B0502040204020203" pitchFamily="34" charset="0"/>
      <p:regular r:id="rId14"/>
      <p:bold r:id="rId15"/>
    </p:embeddedFont>
    <p:embeddedFont>
      <p:font typeface="Bahnschrift Condensed" panose="020B0502040204020203" pitchFamily="34" charset="0"/>
      <p:regular r:id="rId16"/>
      <p:bold r:id="rId17"/>
    </p:embeddedFont>
    <p:embeddedFont>
      <p:font typeface="Bahnschrift SemiBold" panose="020B0502040204020203" pitchFamily="34" charset="0"/>
      <p:bold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FFCC"/>
    <a:srgbClr val="0000FF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7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14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416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466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630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102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5996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75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0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674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3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2924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329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628"/>
            <a:ext cx="12192000" cy="698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9C834-DC1A-8F8B-F749-17259BAE2110}"/>
              </a:ext>
            </a:extLst>
          </p:cNvPr>
          <p:cNvSpPr txBox="1"/>
          <p:nvPr/>
        </p:nvSpPr>
        <p:spPr>
          <a:xfrm>
            <a:off x="729343" y="4496190"/>
            <a:ext cx="11114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Search Engine Relevance for Video Subtitles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9C358-95F9-0C86-89A0-B2654E78BA7A}"/>
              </a:ext>
            </a:extLst>
          </p:cNvPr>
          <p:cNvSpPr txBox="1"/>
          <p:nvPr/>
        </p:nvSpPr>
        <p:spPr>
          <a:xfrm>
            <a:off x="265470" y="5723261"/>
            <a:ext cx="33134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Mohd Sardar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9A457-0D0D-12F4-1620-E49AD75E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38"/>
            <a:ext cx="12192000" cy="68397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E5A3AD-1C9B-C8A0-1C16-ED70E635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01" y="-18000"/>
            <a:ext cx="12224001" cy="687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B9A24-423E-BEE5-4744-8B9BB3C4490B}"/>
              </a:ext>
            </a:extLst>
          </p:cNvPr>
          <p:cNvSpPr txBox="1"/>
          <p:nvPr/>
        </p:nvSpPr>
        <p:spPr>
          <a:xfrm>
            <a:off x="130892" y="509330"/>
            <a:ext cx="3895725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Objective: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63039-93BD-8B09-E15C-37F5738B1910}"/>
              </a:ext>
            </a:extLst>
          </p:cNvPr>
          <p:cNvSpPr txBox="1">
            <a:spLocks/>
          </p:cNvSpPr>
          <p:nvPr/>
        </p:nvSpPr>
        <p:spPr>
          <a:xfrm>
            <a:off x="1165999" y="1920895"/>
            <a:ext cx="9828000" cy="150810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just"/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 advanced search engine algorithm that efficiently retrieves subtitles based on user queries, with a specific emphasis on subtitle content. The primary goal is to leverage natural language processing and machine learning techniques to enhance the relevance and accuracy of search results.</a:t>
            </a:r>
            <a:endParaRPr lang="en-I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6F20BB-312F-6003-D82B-D1FC2DAE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83" y="-17840"/>
            <a:ext cx="12224001" cy="687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BFD991-8888-41E1-9AC9-5D4511B389FD}"/>
              </a:ext>
            </a:extLst>
          </p:cNvPr>
          <p:cNvSpPr txBox="1"/>
          <p:nvPr/>
        </p:nvSpPr>
        <p:spPr>
          <a:xfrm>
            <a:off x="285135" y="688258"/>
            <a:ext cx="3598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Bahnschrift" panose="020B0502040204020203" pitchFamily="34" charset="0"/>
              </a:rPr>
              <a:t>Introduction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C977-6C51-0727-94D7-F137F5EB4DF3}"/>
              </a:ext>
            </a:extLst>
          </p:cNvPr>
          <p:cNvSpPr txBox="1"/>
          <p:nvPr/>
        </p:nvSpPr>
        <p:spPr>
          <a:xfrm>
            <a:off x="1194619" y="1907458"/>
            <a:ext cx="9802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Engine is a tool that helps to extract relevant contents from the huge amount of data. In the current landscape, Google maintains a steadfast commitment to ensuring a</a:t>
            </a:r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seamless and precise search experience above all other considerations. Our project focuses on improving the search relevance for video subtitles, enhancing the accessibility of video content.</a:t>
            </a:r>
            <a:endParaRPr lang="en-I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4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BC9F84-963D-5B73-085B-052267A0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-37504"/>
            <a:ext cx="12224001" cy="687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B89F78-E686-F482-CFA9-416764F9128E}"/>
              </a:ext>
            </a:extLst>
          </p:cNvPr>
          <p:cNvSpPr txBox="1"/>
          <p:nvPr/>
        </p:nvSpPr>
        <p:spPr>
          <a:xfrm>
            <a:off x="34674" y="589935"/>
            <a:ext cx="84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Keyword Based Search Engine: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937CF-FE1E-2F3B-709B-B93078E61075}"/>
              </a:ext>
            </a:extLst>
          </p:cNvPr>
          <p:cNvSpPr txBox="1"/>
          <p:nvPr/>
        </p:nvSpPr>
        <p:spPr>
          <a:xfrm>
            <a:off x="963561" y="1925260"/>
            <a:ext cx="104123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search engines rely heavily on exact keyword matches between the user query and the indexed documents. It focus primarily on matching exact keywords in documents</a:t>
            </a:r>
            <a:endParaRPr lang="en-IN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9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6B977-2C01-7026-FDA0-0C4F9C23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-37504"/>
            <a:ext cx="12224001" cy="687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AEC9F-66C8-0ED9-A6AE-6ED1B0E634F7}"/>
              </a:ext>
            </a:extLst>
          </p:cNvPr>
          <p:cNvSpPr txBox="1"/>
          <p:nvPr/>
        </p:nvSpPr>
        <p:spPr>
          <a:xfrm>
            <a:off x="294967" y="934065"/>
            <a:ext cx="682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Semantic Based Search Engine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6B824-5D9C-F62F-CA7B-421E8FE1FC98}"/>
              </a:ext>
            </a:extLst>
          </p:cNvPr>
          <p:cNvSpPr txBox="1"/>
          <p:nvPr/>
        </p:nvSpPr>
        <p:spPr>
          <a:xfrm>
            <a:off x="1268361" y="2039479"/>
            <a:ext cx="90358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 search engines go beyond simple keyword matching to understand the meaning and context of user queries and </a:t>
            </a:r>
            <a:r>
              <a:rPr lang="en-US" sz="2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documents.Aim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understand the deeper meaning and context of user queries to deliver more relevant and meaningful search results. </a:t>
            </a:r>
            <a:endParaRPr lang="en-I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1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A384E8-E323-EBC8-CD99-27089F97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-37504"/>
            <a:ext cx="12224001" cy="687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A71CA-2375-57E7-12DB-1BEC7DEB6235}"/>
              </a:ext>
            </a:extLst>
          </p:cNvPr>
          <p:cNvSpPr txBox="1"/>
          <p:nvPr/>
        </p:nvSpPr>
        <p:spPr>
          <a:xfrm>
            <a:off x="340468" y="787940"/>
            <a:ext cx="3375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E42C9-7DA5-D8A3-119A-83DBE8B69AAD}"/>
              </a:ext>
            </a:extLst>
          </p:cNvPr>
          <p:cNvSpPr txBox="1"/>
          <p:nvPr/>
        </p:nvSpPr>
        <p:spPr>
          <a:xfrm>
            <a:off x="1070043" y="2062264"/>
            <a:ext cx="55253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1.Data Sampling</a:t>
            </a:r>
            <a:b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2.Data Preprocessing</a:t>
            </a:r>
            <a:b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3.Document </a:t>
            </a:r>
            <a:r>
              <a:rPr lang="en-IN" sz="2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chunker</a:t>
            </a:r>
            <a:b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4.Text Vectorization</a:t>
            </a:r>
          </a:p>
          <a:p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5.Storing Embeddings</a:t>
            </a:r>
            <a:b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6.Retriving Documents</a:t>
            </a:r>
          </a:p>
        </p:txBody>
      </p:sp>
    </p:spTree>
    <p:extLst>
      <p:ext uri="{BB962C8B-B14F-4D97-AF65-F5344CB8AC3E}">
        <p14:creationId xmlns:p14="http://schemas.microsoft.com/office/powerpoint/2010/main" val="189305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10ADA6-9946-CD9F-1BA5-43FCD6C1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-37504"/>
            <a:ext cx="12224001" cy="687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63DAE9-CA1B-6644-ED92-FF3EA0CA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5" y="498989"/>
            <a:ext cx="9156970" cy="42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6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CD4010-632D-8344-8EDA-9EB1D213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-37504"/>
            <a:ext cx="12224001" cy="687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9CA5F9-8728-36FA-1964-2621A0FC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7" y="263992"/>
            <a:ext cx="9747255" cy="56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8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3E14F3-DDCC-33D1-7DEC-6DCF7AD5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-37504"/>
            <a:ext cx="12224001" cy="687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7283A6-11B2-E5A8-D3DB-459498515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92" y="331313"/>
            <a:ext cx="6708528" cy="257411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E0F13E-1039-09F6-740D-2D8B166A3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177" y="3357915"/>
            <a:ext cx="5302410" cy="30398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9107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5868</TotalTime>
  <Words>227</Words>
  <Application>Microsoft Office PowerPoint</Application>
  <PresentationFormat>Widescreen</PresentationFormat>
  <Paragraphs>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</vt:lpstr>
      <vt:lpstr>Wingdings 3</vt:lpstr>
      <vt:lpstr>Bahnschrift SemiBold</vt:lpstr>
      <vt:lpstr>Trebuchet MS</vt:lpstr>
      <vt:lpstr>Bahnschrift</vt:lpstr>
      <vt:lpstr>Bahnschrift Condensed</vt:lpstr>
      <vt:lpstr>Arial</vt:lpstr>
      <vt:lpstr>Calibri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Nadeem Abdul</cp:lastModifiedBy>
  <cp:revision>193</cp:revision>
  <cp:lastPrinted>2023-01-27T03:24:50Z</cp:lastPrinted>
  <dcterms:created xsi:type="dcterms:W3CDTF">2021-02-16T05:19:01Z</dcterms:created>
  <dcterms:modified xsi:type="dcterms:W3CDTF">2024-04-25T18:56:52Z</dcterms:modified>
</cp:coreProperties>
</file>