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4F78F4-B79F-4016-86B7-AEE61DDFD3E2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121DFCE-FF3A-4119-A651-045DA97EF9FC}">
      <dgm:prSet phldrT="[Text]"/>
      <dgm:spPr/>
      <dgm:t>
        <a:bodyPr/>
        <a:lstStyle/>
        <a:p>
          <a:r>
            <a:rPr lang="en-IN"/>
            <a:t>Start</a:t>
          </a:r>
        </a:p>
      </dgm:t>
    </dgm:pt>
    <dgm:pt modelId="{24D85434-DDAF-40C3-B713-CBF1DC50AF85}" type="parTrans" cxnId="{05D0EFBE-3C6F-495C-A45B-8E631A5089AB}">
      <dgm:prSet/>
      <dgm:spPr/>
      <dgm:t>
        <a:bodyPr/>
        <a:lstStyle/>
        <a:p>
          <a:endParaRPr lang="en-IN"/>
        </a:p>
      </dgm:t>
    </dgm:pt>
    <dgm:pt modelId="{20AC78EB-A630-46B8-B8B8-C78D740076C1}" type="sibTrans" cxnId="{05D0EFBE-3C6F-495C-A45B-8E631A5089AB}">
      <dgm:prSet/>
      <dgm:spPr/>
      <dgm:t>
        <a:bodyPr/>
        <a:lstStyle/>
        <a:p>
          <a:endParaRPr lang="en-IN"/>
        </a:p>
      </dgm:t>
    </dgm:pt>
    <dgm:pt modelId="{9E8A35E3-0231-4FAC-9FE0-48E2555CE1E8}">
      <dgm:prSet phldrT="[Text]"/>
      <dgm:spPr/>
      <dgm:t>
        <a:bodyPr/>
        <a:lstStyle/>
        <a:p>
          <a:r>
            <a:rPr lang="en-IN"/>
            <a:t>Data acknowledgment</a:t>
          </a:r>
        </a:p>
      </dgm:t>
    </dgm:pt>
    <dgm:pt modelId="{E60157EC-1082-4A25-998B-BB9C040CFEE3}" type="parTrans" cxnId="{6B96B423-3962-424C-A3C6-3DBDF6180BE5}">
      <dgm:prSet/>
      <dgm:spPr/>
      <dgm:t>
        <a:bodyPr/>
        <a:lstStyle/>
        <a:p>
          <a:endParaRPr lang="en-IN"/>
        </a:p>
      </dgm:t>
    </dgm:pt>
    <dgm:pt modelId="{E652F19A-5F3F-4F17-9325-61CC8E9B7F5A}" type="sibTrans" cxnId="{6B96B423-3962-424C-A3C6-3DBDF6180BE5}">
      <dgm:prSet/>
      <dgm:spPr/>
      <dgm:t>
        <a:bodyPr/>
        <a:lstStyle/>
        <a:p>
          <a:endParaRPr lang="en-IN"/>
        </a:p>
      </dgm:t>
    </dgm:pt>
    <dgm:pt modelId="{E740E079-3C23-4FFF-A0F0-9A48E4F4443F}">
      <dgm:prSet phldrT="[Text]"/>
      <dgm:spPr/>
      <dgm:t>
        <a:bodyPr/>
        <a:lstStyle/>
        <a:p>
          <a:r>
            <a:rPr lang="en-IN"/>
            <a:t>Data loading</a:t>
          </a:r>
        </a:p>
      </dgm:t>
    </dgm:pt>
    <dgm:pt modelId="{CF83BE0D-EEA6-4E32-B543-E359240DFD54}" type="parTrans" cxnId="{967A5870-60A6-478C-B8DD-E344C275EC8C}">
      <dgm:prSet/>
      <dgm:spPr/>
      <dgm:t>
        <a:bodyPr/>
        <a:lstStyle/>
        <a:p>
          <a:endParaRPr lang="en-IN"/>
        </a:p>
      </dgm:t>
    </dgm:pt>
    <dgm:pt modelId="{315BA66C-D12F-444B-A6F6-E1631A47F362}" type="sibTrans" cxnId="{967A5870-60A6-478C-B8DD-E344C275EC8C}">
      <dgm:prSet/>
      <dgm:spPr/>
      <dgm:t>
        <a:bodyPr/>
        <a:lstStyle/>
        <a:p>
          <a:endParaRPr lang="en-IN"/>
        </a:p>
      </dgm:t>
    </dgm:pt>
    <dgm:pt modelId="{EE8A0DA6-1EA6-460D-AD95-0796FD73B564}">
      <dgm:prSet phldrT="[Text]"/>
      <dgm:spPr/>
      <dgm:t>
        <a:bodyPr/>
        <a:lstStyle/>
        <a:p>
          <a:r>
            <a:rPr lang="en-IN"/>
            <a:t>Models training</a:t>
          </a:r>
        </a:p>
      </dgm:t>
    </dgm:pt>
    <dgm:pt modelId="{1B28A294-FB1A-4B17-8FF5-86AEA9CAD8B8}" type="parTrans" cxnId="{AFC9F6E0-3E95-471B-97F9-E620AFC755E4}">
      <dgm:prSet/>
      <dgm:spPr/>
      <dgm:t>
        <a:bodyPr/>
        <a:lstStyle/>
        <a:p>
          <a:endParaRPr lang="en-IN"/>
        </a:p>
      </dgm:t>
    </dgm:pt>
    <dgm:pt modelId="{1FE93A32-C07D-4E3C-8C13-DC70297BB7D3}" type="sibTrans" cxnId="{AFC9F6E0-3E95-471B-97F9-E620AFC755E4}">
      <dgm:prSet/>
      <dgm:spPr/>
      <dgm:t>
        <a:bodyPr/>
        <a:lstStyle/>
        <a:p>
          <a:endParaRPr lang="en-IN"/>
        </a:p>
      </dgm:t>
    </dgm:pt>
    <dgm:pt modelId="{A26DCFB4-451C-4F1E-8A18-6565EF5937BA}">
      <dgm:prSet phldrT="[Text]"/>
      <dgm:spPr/>
      <dgm:t>
        <a:bodyPr/>
        <a:lstStyle/>
        <a:p>
          <a:r>
            <a:rPr lang="en-IN"/>
            <a:t>Data transformation</a:t>
          </a:r>
        </a:p>
      </dgm:t>
    </dgm:pt>
    <dgm:pt modelId="{D29FC16C-EA05-4F0C-A808-03B56ACEA987}" type="parTrans" cxnId="{5AD2BD3C-4CCF-44E4-8F5C-6BBC6DDBCB68}">
      <dgm:prSet/>
      <dgm:spPr/>
      <dgm:t>
        <a:bodyPr/>
        <a:lstStyle/>
        <a:p>
          <a:endParaRPr lang="en-IN"/>
        </a:p>
      </dgm:t>
    </dgm:pt>
    <dgm:pt modelId="{FA505CD5-D6DA-4AF8-93DF-14CFC2C987FC}" type="sibTrans" cxnId="{5AD2BD3C-4CCF-44E4-8F5C-6BBC6DDBCB68}">
      <dgm:prSet/>
      <dgm:spPr/>
      <dgm:t>
        <a:bodyPr/>
        <a:lstStyle/>
        <a:p>
          <a:endParaRPr lang="en-IN"/>
        </a:p>
      </dgm:t>
    </dgm:pt>
    <dgm:pt modelId="{3908CE9F-00ED-4525-8DDC-300E1155E445}">
      <dgm:prSet phldrT="[Text]"/>
      <dgm:spPr/>
      <dgm:t>
        <a:bodyPr/>
        <a:lstStyle/>
        <a:p>
          <a:r>
            <a:rPr lang="en-IN"/>
            <a:t>Data pre-processing</a:t>
          </a:r>
        </a:p>
      </dgm:t>
    </dgm:pt>
    <dgm:pt modelId="{7E377EDA-825B-4218-B7A5-9A9BCFD870DC}" type="parTrans" cxnId="{6D91F60D-F70C-45DF-A297-70276B9D9E17}">
      <dgm:prSet/>
      <dgm:spPr/>
      <dgm:t>
        <a:bodyPr/>
        <a:lstStyle/>
        <a:p>
          <a:endParaRPr lang="en-IN"/>
        </a:p>
      </dgm:t>
    </dgm:pt>
    <dgm:pt modelId="{5B8ADDFB-2AB2-4735-B38D-1EB3797F15FC}" type="sibTrans" cxnId="{6D91F60D-F70C-45DF-A297-70276B9D9E17}">
      <dgm:prSet/>
      <dgm:spPr/>
      <dgm:t>
        <a:bodyPr/>
        <a:lstStyle/>
        <a:p>
          <a:endParaRPr lang="en-IN"/>
        </a:p>
      </dgm:t>
    </dgm:pt>
    <dgm:pt modelId="{B0FA48C4-28C9-47AA-8902-011A053AD872}">
      <dgm:prSet phldrT="[Text]"/>
      <dgm:spPr/>
      <dgm:t>
        <a:bodyPr/>
        <a:lstStyle/>
        <a:p>
          <a:r>
            <a:rPr lang="en-IN"/>
            <a:t>Importing modules &amp; libraries</a:t>
          </a:r>
        </a:p>
      </dgm:t>
    </dgm:pt>
    <dgm:pt modelId="{E014EBDD-A926-41FA-9CAF-EC0C1F321F1E}" type="parTrans" cxnId="{E3BEA0F8-5560-45D9-B07C-A9E66D56C773}">
      <dgm:prSet/>
      <dgm:spPr/>
      <dgm:t>
        <a:bodyPr/>
        <a:lstStyle/>
        <a:p>
          <a:endParaRPr lang="en-IN"/>
        </a:p>
      </dgm:t>
    </dgm:pt>
    <dgm:pt modelId="{2040C46C-88A3-4998-A344-A78B49699385}" type="sibTrans" cxnId="{E3BEA0F8-5560-45D9-B07C-A9E66D56C773}">
      <dgm:prSet/>
      <dgm:spPr/>
      <dgm:t>
        <a:bodyPr/>
        <a:lstStyle/>
        <a:p>
          <a:endParaRPr lang="en-IN"/>
        </a:p>
      </dgm:t>
    </dgm:pt>
    <dgm:pt modelId="{776BE524-855E-4046-9153-2B4032174FF6}">
      <dgm:prSet phldrT="[Text]"/>
      <dgm:spPr/>
      <dgm:t>
        <a:bodyPr/>
        <a:lstStyle/>
        <a:p>
          <a:r>
            <a:rPr lang="en-IN" dirty="0"/>
            <a:t>Model Evaluation</a:t>
          </a:r>
        </a:p>
      </dgm:t>
    </dgm:pt>
    <dgm:pt modelId="{718FE3F4-9ADB-492A-9DF9-4CDF6F3DCF98}" type="parTrans" cxnId="{D640E96C-F1E1-4665-8847-CF7C011C386C}">
      <dgm:prSet/>
      <dgm:spPr/>
      <dgm:t>
        <a:bodyPr/>
        <a:lstStyle/>
        <a:p>
          <a:endParaRPr lang="en-IN"/>
        </a:p>
      </dgm:t>
    </dgm:pt>
    <dgm:pt modelId="{2E0B4A05-6079-4BBF-85F3-29440B63CA70}" type="sibTrans" cxnId="{D640E96C-F1E1-4665-8847-CF7C011C386C}">
      <dgm:prSet/>
      <dgm:spPr/>
      <dgm:t>
        <a:bodyPr/>
        <a:lstStyle/>
        <a:p>
          <a:endParaRPr lang="en-IN"/>
        </a:p>
      </dgm:t>
    </dgm:pt>
    <dgm:pt modelId="{A2E56143-9A91-437B-AE15-84670D10C066}">
      <dgm:prSet phldrT="[Text]"/>
      <dgm:spPr/>
      <dgm:t>
        <a:bodyPr/>
        <a:lstStyle/>
        <a:p>
          <a:r>
            <a:rPr lang="en-IN"/>
            <a:t>Best model selection</a:t>
          </a:r>
        </a:p>
      </dgm:t>
    </dgm:pt>
    <dgm:pt modelId="{BB33D58A-9C46-4D3B-8B85-FB5B6450E0FE}" type="parTrans" cxnId="{B79A2BF1-F798-4D08-9C2A-F461418FAD6A}">
      <dgm:prSet/>
      <dgm:spPr/>
      <dgm:t>
        <a:bodyPr/>
        <a:lstStyle/>
        <a:p>
          <a:endParaRPr lang="en-IN"/>
        </a:p>
      </dgm:t>
    </dgm:pt>
    <dgm:pt modelId="{1144A62D-527F-44A3-9F64-86C39ED13705}" type="sibTrans" cxnId="{B79A2BF1-F798-4D08-9C2A-F461418FAD6A}">
      <dgm:prSet/>
      <dgm:spPr/>
      <dgm:t>
        <a:bodyPr/>
        <a:lstStyle/>
        <a:p>
          <a:endParaRPr lang="en-IN"/>
        </a:p>
      </dgm:t>
    </dgm:pt>
    <dgm:pt modelId="{5312F8C0-C63C-43D3-A959-B636EC000A6E}">
      <dgm:prSet phldrT="[Text]"/>
      <dgm:spPr/>
      <dgm:t>
        <a:bodyPr/>
        <a:lstStyle/>
        <a:p>
          <a:r>
            <a:rPr lang="en-IN"/>
            <a:t>Predicting the result</a:t>
          </a:r>
        </a:p>
      </dgm:t>
    </dgm:pt>
    <dgm:pt modelId="{062124A7-7FD8-4A39-9B3C-DCF1E04416DA}" type="parTrans" cxnId="{FB4DC631-B168-409D-B6C3-6F5295DC5D2A}">
      <dgm:prSet/>
      <dgm:spPr/>
      <dgm:t>
        <a:bodyPr/>
        <a:lstStyle/>
        <a:p>
          <a:endParaRPr lang="en-IN"/>
        </a:p>
      </dgm:t>
    </dgm:pt>
    <dgm:pt modelId="{FF2B9CD2-678C-438D-ACBF-631DE052E2F2}" type="sibTrans" cxnId="{FB4DC631-B168-409D-B6C3-6F5295DC5D2A}">
      <dgm:prSet/>
      <dgm:spPr/>
      <dgm:t>
        <a:bodyPr/>
        <a:lstStyle/>
        <a:p>
          <a:endParaRPr lang="en-IN"/>
        </a:p>
      </dgm:t>
    </dgm:pt>
    <dgm:pt modelId="{70D576FD-6091-42A7-A355-451FF561EC71}">
      <dgm:prSet phldrT="[Text]"/>
      <dgm:spPr/>
      <dgm:t>
        <a:bodyPr/>
        <a:lstStyle/>
        <a:p>
          <a:r>
            <a:rPr lang="en-IN"/>
            <a:t>End</a:t>
          </a:r>
        </a:p>
      </dgm:t>
    </dgm:pt>
    <dgm:pt modelId="{6B13FFD4-835F-4743-BE1F-7F52DBD59618}" type="parTrans" cxnId="{74B7BCE5-6F8B-42EA-8044-C01308AEFC92}">
      <dgm:prSet/>
      <dgm:spPr/>
      <dgm:t>
        <a:bodyPr/>
        <a:lstStyle/>
        <a:p>
          <a:endParaRPr lang="en-IN"/>
        </a:p>
      </dgm:t>
    </dgm:pt>
    <dgm:pt modelId="{E2A05146-9ED4-47BB-9936-D3085DBDF221}" type="sibTrans" cxnId="{74B7BCE5-6F8B-42EA-8044-C01308AEFC92}">
      <dgm:prSet/>
      <dgm:spPr/>
      <dgm:t>
        <a:bodyPr/>
        <a:lstStyle/>
        <a:p>
          <a:endParaRPr lang="en-IN"/>
        </a:p>
      </dgm:t>
    </dgm:pt>
    <dgm:pt modelId="{79236D67-F038-40C3-93D2-7762B12EA2E7}" type="pres">
      <dgm:prSet presAssocID="{FC4F78F4-B79F-4016-86B7-AEE61DDFD3E2}" presName="Name0" presStyleCnt="0">
        <dgm:presLayoutVars>
          <dgm:dir/>
          <dgm:resizeHandles/>
        </dgm:presLayoutVars>
      </dgm:prSet>
      <dgm:spPr/>
    </dgm:pt>
    <dgm:pt modelId="{B70D43BF-4F5B-49FA-B8C7-211B41BA2BCE}" type="pres">
      <dgm:prSet presAssocID="{2121DFCE-FF3A-4119-A651-045DA97EF9FC}" presName="compNode" presStyleCnt="0"/>
      <dgm:spPr/>
    </dgm:pt>
    <dgm:pt modelId="{11928B3D-26AE-43C7-8239-C44A3610CD6F}" type="pres">
      <dgm:prSet presAssocID="{2121DFCE-FF3A-4119-A651-045DA97EF9FC}" presName="dummyConnPt" presStyleCnt="0"/>
      <dgm:spPr/>
    </dgm:pt>
    <dgm:pt modelId="{CDAEB8C6-3160-4D57-AAF5-8AE33B97EF5C}" type="pres">
      <dgm:prSet presAssocID="{2121DFCE-FF3A-4119-A651-045DA97EF9FC}" presName="node" presStyleLbl="node1" presStyleIdx="0" presStyleCnt="11">
        <dgm:presLayoutVars>
          <dgm:bulletEnabled val="1"/>
        </dgm:presLayoutVars>
      </dgm:prSet>
      <dgm:spPr/>
    </dgm:pt>
    <dgm:pt modelId="{DBBE2846-73E0-46FB-BF19-3F803DD13813}" type="pres">
      <dgm:prSet presAssocID="{20AC78EB-A630-46B8-B8B8-C78D740076C1}" presName="sibTrans" presStyleLbl="bgSibTrans2D1" presStyleIdx="0" presStyleCnt="10"/>
      <dgm:spPr/>
    </dgm:pt>
    <dgm:pt modelId="{B39784EE-C9B9-4B27-ACBA-BB96F2E1DFBF}" type="pres">
      <dgm:prSet presAssocID="{9E8A35E3-0231-4FAC-9FE0-48E2555CE1E8}" presName="compNode" presStyleCnt="0"/>
      <dgm:spPr/>
    </dgm:pt>
    <dgm:pt modelId="{573ED4DA-BD6F-4E44-86D5-AC7F7587C5A1}" type="pres">
      <dgm:prSet presAssocID="{9E8A35E3-0231-4FAC-9FE0-48E2555CE1E8}" presName="dummyConnPt" presStyleCnt="0"/>
      <dgm:spPr/>
    </dgm:pt>
    <dgm:pt modelId="{2EF5EF67-1AED-4320-A97B-C39DE76C8AE0}" type="pres">
      <dgm:prSet presAssocID="{9E8A35E3-0231-4FAC-9FE0-48E2555CE1E8}" presName="node" presStyleLbl="node1" presStyleIdx="1" presStyleCnt="11">
        <dgm:presLayoutVars>
          <dgm:bulletEnabled val="1"/>
        </dgm:presLayoutVars>
      </dgm:prSet>
      <dgm:spPr/>
    </dgm:pt>
    <dgm:pt modelId="{BBB0241E-01E2-4EE9-AE1F-8CAF88854599}" type="pres">
      <dgm:prSet presAssocID="{E652F19A-5F3F-4F17-9325-61CC8E9B7F5A}" presName="sibTrans" presStyleLbl="bgSibTrans2D1" presStyleIdx="1" presStyleCnt="10"/>
      <dgm:spPr/>
    </dgm:pt>
    <dgm:pt modelId="{EA569DF3-58D1-48A4-8299-25F06693B78A}" type="pres">
      <dgm:prSet presAssocID="{E740E079-3C23-4FFF-A0F0-9A48E4F4443F}" presName="compNode" presStyleCnt="0"/>
      <dgm:spPr/>
    </dgm:pt>
    <dgm:pt modelId="{FC9C4AD5-D03E-4453-A96D-2CEB70B5B94D}" type="pres">
      <dgm:prSet presAssocID="{E740E079-3C23-4FFF-A0F0-9A48E4F4443F}" presName="dummyConnPt" presStyleCnt="0"/>
      <dgm:spPr/>
    </dgm:pt>
    <dgm:pt modelId="{933C88A4-9355-4B7A-860F-9364FB98A125}" type="pres">
      <dgm:prSet presAssocID="{E740E079-3C23-4FFF-A0F0-9A48E4F4443F}" presName="node" presStyleLbl="node1" presStyleIdx="2" presStyleCnt="11">
        <dgm:presLayoutVars>
          <dgm:bulletEnabled val="1"/>
        </dgm:presLayoutVars>
      </dgm:prSet>
      <dgm:spPr/>
    </dgm:pt>
    <dgm:pt modelId="{B486ADEA-5F4A-4119-B204-8696D4FD2E4E}" type="pres">
      <dgm:prSet presAssocID="{315BA66C-D12F-444B-A6F6-E1631A47F362}" presName="sibTrans" presStyleLbl="bgSibTrans2D1" presStyleIdx="2" presStyleCnt="10"/>
      <dgm:spPr/>
    </dgm:pt>
    <dgm:pt modelId="{250BFD4A-428B-4D43-AFE7-16E9B7C77808}" type="pres">
      <dgm:prSet presAssocID="{A26DCFB4-451C-4F1E-8A18-6565EF5937BA}" presName="compNode" presStyleCnt="0"/>
      <dgm:spPr/>
    </dgm:pt>
    <dgm:pt modelId="{501FC74A-66BE-41AF-9CBB-EA3362F4ED3B}" type="pres">
      <dgm:prSet presAssocID="{A26DCFB4-451C-4F1E-8A18-6565EF5937BA}" presName="dummyConnPt" presStyleCnt="0"/>
      <dgm:spPr/>
    </dgm:pt>
    <dgm:pt modelId="{B730CC33-22B0-4047-BE7B-DDC1EDE1CA97}" type="pres">
      <dgm:prSet presAssocID="{A26DCFB4-451C-4F1E-8A18-6565EF5937BA}" presName="node" presStyleLbl="node1" presStyleIdx="3" presStyleCnt="11">
        <dgm:presLayoutVars>
          <dgm:bulletEnabled val="1"/>
        </dgm:presLayoutVars>
      </dgm:prSet>
      <dgm:spPr/>
    </dgm:pt>
    <dgm:pt modelId="{4461BABD-5D94-489C-A0F9-8518F0EA13D1}" type="pres">
      <dgm:prSet presAssocID="{FA505CD5-D6DA-4AF8-93DF-14CFC2C987FC}" presName="sibTrans" presStyleLbl="bgSibTrans2D1" presStyleIdx="3" presStyleCnt="10"/>
      <dgm:spPr/>
    </dgm:pt>
    <dgm:pt modelId="{85F71317-CF80-44C9-A15C-EB28851A6C65}" type="pres">
      <dgm:prSet presAssocID="{3908CE9F-00ED-4525-8DDC-300E1155E445}" presName="compNode" presStyleCnt="0"/>
      <dgm:spPr/>
    </dgm:pt>
    <dgm:pt modelId="{3B7B1689-8150-4702-95F1-7EFD5BD3E507}" type="pres">
      <dgm:prSet presAssocID="{3908CE9F-00ED-4525-8DDC-300E1155E445}" presName="dummyConnPt" presStyleCnt="0"/>
      <dgm:spPr/>
    </dgm:pt>
    <dgm:pt modelId="{CDB6700C-5AC5-4073-8A42-E6F88FA9AD73}" type="pres">
      <dgm:prSet presAssocID="{3908CE9F-00ED-4525-8DDC-300E1155E445}" presName="node" presStyleLbl="node1" presStyleIdx="4" presStyleCnt="11">
        <dgm:presLayoutVars>
          <dgm:bulletEnabled val="1"/>
        </dgm:presLayoutVars>
      </dgm:prSet>
      <dgm:spPr/>
    </dgm:pt>
    <dgm:pt modelId="{3C5A8CB6-2006-4E43-846F-9F9A265AA523}" type="pres">
      <dgm:prSet presAssocID="{5B8ADDFB-2AB2-4735-B38D-1EB3797F15FC}" presName="sibTrans" presStyleLbl="bgSibTrans2D1" presStyleIdx="4" presStyleCnt="10"/>
      <dgm:spPr/>
    </dgm:pt>
    <dgm:pt modelId="{9309B089-CDE1-4D09-8BF6-C6B446B460E4}" type="pres">
      <dgm:prSet presAssocID="{B0FA48C4-28C9-47AA-8902-011A053AD872}" presName="compNode" presStyleCnt="0"/>
      <dgm:spPr/>
    </dgm:pt>
    <dgm:pt modelId="{7C69F311-A488-4CAB-9555-5AA065C60D0E}" type="pres">
      <dgm:prSet presAssocID="{B0FA48C4-28C9-47AA-8902-011A053AD872}" presName="dummyConnPt" presStyleCnt="0"/>
      <dgm:spPr/>
    </dgm:pt>
    <dgm:pt modelId="{12C6B1A1-D4F7-4655-AF2E-DC4A6D99BCF3}" type="pres">
      <dgm:prSet presAssocID="{B0FA48C4-28C9-47AA-8902-011A053AD872}" presName="node" presStyleLbl="node1" presStyleIdx="5" presStyleCnt="11">
        <dgm:presLayoutVars>
          <dgm:bulletEnabled val="1"/>
        </dgm:presLayoutVars>
      </dgm:prSet>
      <dgm:spPr/>
    </dgm:pt>
    <dgm:pt modelId="{EF3C074D-46CE-4777-ACFB-2FB425BD8AEB}" type="pres">
      <dgm:prSet presAssocID="{2040C46C-88A3-4998-A344-A78B49699385}" presName="sibTrans" presStyleLbl="bgSibTrans2D1" presStyleIdx="5" presStyleCnt="10"/>
      <dgm:spPr/>
    </dgm:pt>
    <dgm:pt modelId="{3C3232AA-FD7A-487F-A94F-8FB38CA8A3A1}" type="pres">
      <dgm:prSet presAssocID="{EE8A0DA6-1EA6-460D-AD95-0796FD73B564}" presName="compNode" presStyleCnt="0"/>
      <dgm:spPr/>
    </dgm:pt>
    <dgm:pt modelId="{AF0EDC12-616F-43EA-9EE5-EB9B0E1983DE}" type="pres">
      <dgm:prSet presAssocID="{EE8A0DA6-1EA6-460D-AD95-0796FD73B564}" presName="dummyConnPt" presStyleCnt="0"/>
      <dgm:spPr/>
    </dgm:pt>
    <dgm:pt modelId="{EB1F12A2-E817-4B58-A9AE-B8D8A4D1B193}" type="pres">
      <dgm:prSet presAssocID="{EE8A0DA6-1EA6-460D-AD95-0796FD73B564}" presName="node" presStyleLbl="node1" presStyleIdx="6" presStyleCnt="11">
        <dgm:presLayoutVars>
          <dgm:bulletEnabled val="1"/>
        </dgm:presLayoutVars>
      </dgm:prSet>
      <dgm:spPr/>
    </dgm:pt>
    <dgm:pt modelId="{070B77BE-DD73-4D8C-A6B8-BC91CD057628}" type="pres">
      <dgm:prSet presAssocID="{1FE93A32-C07D-4E3C-8C13-DC70297BB7D3}" presName="sibTrans" presStyleLbl="bgSibTrans2D1" presStyleIdx="6" presStyleCnt="10"/>
      <dgm:spPr/>
    </dgm:pt>
    <dgm:pt modelId="{048001C3-B44A-4427-B91C-F36E1491FBCD}" type="pres">
      <dgm:prSet presAssocID="{776BE524-855E-4046-9153-2B4032174FF6}" presName="compNode" presStyleCnt="0"/>
      <dgm:spPr/>
    </dgm:pt>
    <dgm:pt modelId="{4CD6EC5D-399E-41FF-8C49-DD2C2CAE5F99}" type="pres">
      <dgm:prSet presAssocID="{776BE524-855E-4046-9153-2B4032174FF6}" presName="dummyConnPt" presStyleCnt="0"/>
      <dgm:spPr/>
    </dgm:pt>
    <dgm:pt modelId="{5A78D61C-F57C-4FBE-9299-4AEE00044655}" type="pres">
      <dgm:prSet presAssocID="{776BE524-855E-4046-9153-2B4032174FF6}" presName="node" presStyleLbl="node1" presStyleIdx="7" presStyleCnt="11">
        <dgm:presLayoutVars>
          <dgm:bulletEnabled val="1"/>
        </dgm:presLayoutVars>
      </dgm:prSet>
      <dgm:spPr/>
    </dgm:pt>
    <dgm:pt modelId="{84DD3FB3-83FE-45A4-BB7E-545DE82C466D}" type="pres">
      <dgm:prSet presAssocID="{2E0B4A05-6079-4BBF-85F3-29440B63CA70}" presName="sibTrans" presStyleLbl="bgSibTrans2D1" presStyleIdx="7" presStyleCnt="10"/>
      <dgm:spPr/>
    </dgm:pt>
    <dgm:pt modelId="{AEB2FDC2-BD3A-4C62-9BC2-EA78989C453C}" type="pres">
      <dgm:prSet presAssocID="{A2E56143-9A91-437B-AE15-84670D10C066}" presName="compNode" presStyleCnt="0"/>
      <dgm:spPr/>
    </dgm:pt>
    <dgm:pt modelId="{3557A6B6-A6C0-4B89-94D2-C25562141B7A}" type="pres">
      <dgm:prSet presAssocID="{A2E56143-9A91-437B-AE15-84670D10C066}" presName="dummyConnPt" presStyleCnt="0"/>
      <dgm:spPr/>
    </dgm:pt>
    <dgm:pt modelId="{D708D1BE-0E1D-44BE-8775-79C318B3EEA7}" type="pres">
      <dgm:prSet presAssocID="{A2E56143-9A91-437B-AE15-84670D10C066}" presName="node" presStyleLbl="node1" presStyleIdx="8" presStyleCnt="11">
        <dgm:presLayoutVars>
          <dgm:bulletEnabled val="1"/>
        </dgm:presLayoutVars>
      </dgm:prSet>
      <dgm:spPr/>
    </dgm:pt>
    <dgm:pt modelId="{B7A404B4-4AB7-4C26-8A31-E7CB5CFF08B0}" type="pres">
      <dgm:prSet presAssocID="{1144A62D-527F-44A3-9F64-86C39ED13705}" presName="sibTrans" presStyleLbl="bgSibTrans2D1" presStyleIdx="8" presStyleCnt="10"/>
      <dgm:spPr/>
    </dgm:pt>
    <dgm:pt modelId="{4AEB3ED8-A806-440A-96C8-AFCFAA379FA6}" type="pres">
      <dgm:prSet presAssocID="{5312F8C0-C63C-43D3-A959-B636EC000A6E}" presName="compNode" presStyleCnt="0"/>
      <dgm:spPr/>
    </dgm:pt>
    <dgm:pt modelId="{DD53364D-2A84-4695-ADB5-7A34505F946E}" type="pres">
      <dgm:prSet presAssocID="{5312F8C0-C63C-43D3-A959-B636EC000A6E}" presName="dummyConnPt" presStyleCnt="0"/>
      <dgm:spPr/>
    </dgm:pt>
    <dgm:pt modelId="{B79507F7-0B1F-48C3-A7F7-37D4EE59D23C}" type="pres">
      <dgm:prSet presAssocID="{5312F8C0-C63C-43D3-A959-B636EC000A6E}" presName="node" presStyleLbl="node1" presStyleIdx="9" presStyleCnt="11">
        <dgm:presLayoutVars>
          <dgm:bulletEnabled val="1"/>
        </dgm:presLayoutVars>
      </dgm:prSet>
      <dgm:spPr/>
    </dgm:pt>
    <dgm:pt modelId="{AFB9FD1A-A948-4C93-B5EB-6D1B085C31B4}" type="pres">
      <dgm:prSet presAssocID="{FF2B9CD2-678C-438D-ACBF-631DE052E2F2}" presName="sibTrans" presStyleLbl="bgSibTrans2D1" presStyleIdx="9" presStyleCnt="10"/>
      <dgm:spPr/>
    </dgm:pt>
    <dgm:pt modelId="{457594E2-F372-41BB-8CF6-E252F963723F}" type="pres">
      <dgm:prSet presAssocID="{70D576FD-6091-42A7-A355-451FF561EC71}" presName="compNode" presStyleCnt="0"/>
      <dgm:spPr/>
    </dgm:pt>
    <dgm:pt modelId="{F0B8424B-8C19-4B0C-9383-E8B3E43438E5}" type="pres">
      <dgm:prSet presAssocID="{70D576FD-6091-42A7-A355-451FF561EC71}" presName="dummyConnPt" presStyleCnt="0"/>
      <dgm:spPr/>
    </dgm:pt>
    <dgm:pt modelId="{EF833C75-EEB6-4092-B541-713039250788}" type="pres">
      <dgm:prSet presAssocID="{70D576FD-6091-42A7-A355-451FF561EC71}" presName="node" presStyleLbl="node1" presStyleIdx="10" presStyleCnt="11">
        <dgm:presLayoutVars>
          <dgm:bulletEnabled val="1"/>
        </dgm:presLayoutVars>
      </dgm:prSet>
      <dgm:spPr/>
    </dgm:pt>
  </dgm:ptLst>
  <dgm:cxnLst>
    <dgm:cxn modelId="{6D91F60D-F70C-45DF-A297-70276B9D9E17}" srcId="{FC4F78F4-B79F-4016-86B7-AEE61DDFD3E2}" destId="{3908CE9F-00ED-4525-8DDC-300E1155E445}" srcOrd="4" destOrd="0" parTransId="{7E377EDA-825B-4218-B7A5-9A9BCFD870DC}" sibTransId="{5B8ADDFB-2AB2-4735-B38D-1EB3797F15FC}"/>
    <dgm:cxn modelId="{9786C31C-7FCC-4EF1-BAD3-17407F9FE353}" type="presOf" srcId="{FC4F78F4-B79F-4016-86B7-AEE61DDFD3E2}" destId="{79236D67-F038-40C3-93D2-7762B12EA2E7}" srcOrd="0" destOrd="0" presId="urn:microsoft.com/office/officeart/2005/8/layout/bProcess4"/>
    <dgm:cxn modelId="{E95EDA20-E0AE-4260-8760-327E136CE61D}" type="presOf" srcId="{3908CE9F-00ED-4525-8DDC-300E1155E445}" destId="{CDB6700C-5AC5-4073-8A42-E6F88FA9AD73}" srcOrd="0" destOrd="0" presId="urn:microsoft.com/office/officeart/2005/8/layout/bProcess4"/>
    <dgm:cxn modelId="{6B96B423-3962-424C-A3C6-3DBDF6180BE5}" srcId="{FC4F78F4-B79F-4016-86B7-AEE61DDFD3E2}" destId="{9E8A35E3-0231-4FAC-9FE0-48E2555CE1E8}" srcOrd="1" destOrd="0" parTransId="{E60157EC-1082-4A25-998B-BB9C040CFEE3}" sibTransId="{E652F19A-5F3F-4F17-9325-61CC8E9B7F5A}"/>
    <dgm:cxn modelId="{0491462D-E6C1-4CE6-8717-940671281453}" type="presOf" srcId="{20AC78EB-A630-46B8-B8B8-C78D740076C1}" destId="{DBBE2846-73E0-46FB-BF19-3F803DD13813}" srcOrd="0" destOrd="0" presId="urn:microsoft.com/office/officeart/2005/8/layout/bProcess4"/>
    <dgm:cxn modelId="{81BABD2D-B498-4E64-BE94-6648BA1229F3}" type="presOf" srcId="{A2E56143-9A91-437B-AE15-84670D10C066}" destId="{D708D1BE-0E1D-44BE-8775-79C318B3EEA7}" srcOrd="0" destOrd="0" presId="urn:microsoft.com/office/officeart/2005/8/layout/bProcess4"/>
    <dgm:cxn modelId="{FB4DC631-B168-409D-B6C3-6F5295DC5D2A}" srcId="{FC4F78F4-B79F-4016-86B7-AEE61DDFD3E2}" destId="{5312F8C0-C63C-43D3-A959-B636EC000A6E}" srcOrd="9" destOrd="0" parTransId="{062124A7-7FD8-4A39-9B3C-DCF1E04416DA}" sibTransId="{FF2B9CD2-678C-438D-ACBF-631DE052E2F2}"/>
    <dgm:cxn modelId="{5AD2BD3C-4CCF-44E4-8F5C-6BBC6DDBCB68}" srcId="{FC4F78F4-B79F-4016-86B7-AEE61DDFD3E2}" destId="{A26DCFB4-451C-4F1E-8A18-6565EF5937BA}" srcOrd="3" destOrd="0" parTransId="{D29FC16C-EA05-4F0C-A808-03B56ACEA987}" sibTransId="{FA505CD5-D6DA-4AF8-93DF-14CFC2C987FC}"/>
    <dgm:cxn modelId="{5E2FB95B-EC2E-400F-A2DB-9E535AE58DC9}" type="presOf" srcId="{315BA66C-D12F-444B-A6F6-E1631A47F362}" destId="{B486ADEA-5F4A-4119-B204-8696D4FD2E4E}" srcOrd="0" destOrd="0" presId="urn:microsoft.com/office/officeart/2005/8/layout/bProcess4"/>
    <dgm:cxn modelId="{E416EE61-A864-4E4B-9C28-35B4002F1A89}" type="presOf" srcId="{1144A62D-527F-44A3-9F64-86C39ED13705}" destId="{B7A404B4-4AB7-4C26-8A31-E7CB5CFF08B0}" srcOrd="0" destOrd="0" presId="urn:microsoft.com/office/officeart/2005/8/layout/bProcess4"/>
    <dgm:cxn modelId="{8F9E0C65-4A73-409D-9F10-A8E620A1D634}" type="presOf" srcId="{E652F19A-5F3F-4F17-9325-61CC8E9B7F5A}" destId="{BBB0241E-01E2-4EE9-AE1F-8CAF88854599}" srcOrd="0" destOrd="0" presId="urn:microsoft.com/office/officeart/2005/8/layout/bProcess4"/>
    <dgm:cxn modelId="{FB855165-A199-4F75-B11E-D987E69B9BE2}" type="presOf" srcId="{2040C46C-88A3-4998-A344-A78B49699385}" destId="{EF3C074D-46CE-4777-ACFB-2FB425BD8AEB}" srcOrd="0" destOrd="0" presId="urn:microsoft.com/office/officeart/2005/8/layout/bProcess4"/>
    <dgm:cxn modelId="{153D3A48-1190-476A-BE2C-5567D25E98E8}" type="presOf" srcId="{E740E079-3C23-4FFF-A0F0-9A48E4F4443F}" destId="{933C88A4-9355-4B7A-860F-9364FB98A125}" srcOrd="0" destOrd="0" presId="urn:microsoft.com/office/officeart/2005/8/layout/bProcess4"/>
    <dgm:cxn modelId="{D640E96C-F1E1-4665-8847-CF7C011C386C}" srcId="{FC4F78F4-B79F-4016-86B7-AEE61DDFD3E2}" destId="{776BE524-855E-4046-9153-2B4032174FF6}" srcOrd="7" destOrd="0" parTransId="{718FE3F4-9ADB-492A-9DF9-4CDF6F3DCF98}" sibTransId="{2E0B4A05-6079-4BBF-85F3-29440B63CA70}"/>
    <dgm:cxn modelId="{967A5870-60A6-478C-B8DD-E344C275EC8C}" srcId="{FC4F78F4-B79F-4016-86B7-AEE61DDFD3E2}" destId="{E740E079-3C23-4FFF-A0F0-9A48E4F4443F}" srcOrd="2" destOrd="0" parTransId="{CF83BE0D-EEA6-4E32-B543-E359240DFD54}" sibTransId="{315BA66C-D12F-444B-A6F6-E1631A47F362}"/>
    <dgm:cxn modelId="{DE614F76-99F7-4C41-8B62-D31EB159C3B5}" type="presOf" srcId="{2121DFCE-FF3A-4119-A651-045DA97EF9FC}" destId="{CDAEB8C6-3160-4D57-AAF5-8AE33B97EF5C}" srcOrd="0" destOrd="0" presId="urn:microsoft.com/office/officeart/2005/8/layout/bProcess4"/>
    <dgm:cxn modelId="{2652C07D-169B-4AAC-A74B-34CC844B476E}" type="presOf" srcId="{2E0B4A05-6079-4BBF-85F3-29440B63CA70}" destId="{84DD3FB3-83FE-45A4-BB7E-545DE82C466D}" srcOrd="0" destOrd="0" presId="urn:microsoft.com/office/officeart/2005/8/layout/bProcess4"/>
    <dgm:cxn modelId="{F88F8182-38B1-43EB-902E-BB42F5C22859}" type="presOf" srcId="{776BE524-855E-4046-9153-2B4032174FF6}" destId="{5A78D61C-F57C-4FBE-9299-4AEE00044655}" srcOrd="0" destOrd="0" presId="urn:microsoft.com/office/officeart/2005/8/layout/bProcess4"/>
    <dgm:cxn modelId="{30486084-7649-45B6-BD7C-E18D9A86D21C}" type="presOf" srcId="{5312F8C0-C63C-43D3-A959-B636EC000A6E}" destId="{B79507F7-0B1F-48C3-A7F7-37D4EE59D23C}" srcOrd="0" destOrd="0" presId="urn:microsoft.com/office/officeart/2005/8/layout/bProcess4"/>
    <dgm:cxn modelId="{DD3F3D8D-A3A2-4DC3-851F-F69B8BDF8E2B}" type="presOf" srcId="{FF2B9CD2-678C-438D-ACBF-631DE052E2F2}" destId="{AFB9FD1A-A948-4C93-B5EB-6D1B085C31B4}" srcOrd="0" destOrd="0" presId="urn:microsoft.com/office/officeart/2005/8/layout/bProcess4"/>
    <dgm:cxn modelId="{FAD08690-D0DA-4DE9-BB23-3A73D3914C85}" type="presOf" srcId="{EE8A0DA6-1EA6-460D-AD95-0796FD73B564}" destId="{EB1F12A2-E817-4B58-A9AE-B8D8A4D1B193}" srcOrd="0" destOrd="0" presId="urn:microsoft.com/office/officeart/2005/8/layout/bProcess4"/>
    <dgm:cxn modelId="{30E40D91-E985-40DC-A137-EAC2429DC980}" type="presOf" srcId="{A26DCFB4-451C-4F1E-8A18-6565EF5937BA}" destId="{B730CC33-22B0-4047-BE7B-DDC1EDE1CA97}" srcOrd="0" destOrd="0" presId="urn:microsoft.com/office/officeart/2005/8/layout/bProcess4"/>
    <dgm:cxn modelId="{EA11CFB2-886F-4C7B-8CC0-390206D64B2E}" type="presOf" srcId="{B0FA48C4-28C9-47AA-8902-011A053AD872}" destId="{12C6B1A1-D4F7-4655-AF2E-DC4A6D99BCF3}" srcOrd="0" destOrd="0" presId="urn:microsoft.com/office/officeart/2005/8/layout/bProcess4"/>
    <dgm:cxn modelId="{05D0EFBE-3C6F-495C-A45B-8E631A5089AB}" srcId="{FC4F78F4-B79F-4016-86B7-AEE61DDFD3E2}" destId="{2121DFCE-FF3A-4119-A651-045DA97EF9FC}" srcOrd="0" destOrd="0" parTransId="{24D85434-DDAF-40C3-B713-CBF1DC50AF85}" sibTransId="{20AC78EB-A630-46B8-B8B8-C78D740076C1}"/>
    <dgm:cxn modelId="{1BFECECB-473C-40C3-958E-D46665FD4E6F}" type="presOf" srcId="{9E8A35E3-0231-4FAC-9FE0-48E2555CE1E8}" destId="{2EF5EF67-1AED-4320-A97B-C39DE76C8AE0}" srcOrd="0" destOrd="0" presId="urn:microsoft.com/office/officeart/2005/8/layout/bProcess4"/>
    <dgm:cxn modelId="{E9E10CCF-1822-4BAA-8150-BC7C977891E0}" type="presOf" srcId="{1FE93A32-C07D-4E3C-8C13-DC70297BB7D3}" destId="{070B77BE-DD73-4D8C-A6B8-BC91CD057628}" srcOrd="0" destOrd="0" presId="urn:microsoft.com/office/officeart/2005/8/layout/bProcess4"/>
    <dgm:cxn modelId="{934EABD4-9FDC-494E-8E88-753715618688}" type="presOf" srcId="{70D576FD-6091-42A7-A355-451FF561EC71}" destId="{EF833C75-EEB6-4092-B541-713039250788}" srcOrd="0" destOrd="0" presId="urn:microsoft.com/office/officeart/2005/8/layout/bProcess4"/>
    <dgm:cxn modelId="{AFC9F6E0-3E95-471B-97F9-E620AFC755E4}" srcId="{FC4F78F4-B79F-4016-86B7-AEE61DDFD3E2}" destId="{EE8A0DA6-1EA6-460D-AD95-0796FD73B564}" srcOrd="6" destOrd="0" parTransId="{1B28A294-FB1A-4B17-8FF5-86AEA9CAD8B8}" sibTransId="{1FE93A32-C07D-4E3C-8C13-DC70297BB7D3}"/>
    <dgm:cxn modelId="{74B7BCE5-6F8B-42EA-8044-C01308AEFC92}" srcId="{FC4F78F4-B79F-4016-86B7-AEE61DDFD3E2}" destId="{70D576FD-6091-42A7-A355-451FF561EC71}" srcOrd="10" destOrd="0" parTransId="{6B13FFD4-835F-4743-BE1F-7F52DBD59618}" sibTransId="{E2A05146-9ED4-47BB-9936-D3085DBDF221}"/>
    <dgm:cxn modelId="{B79A2BF1-F798-4D08-9C2A-F461418FAD6A}" srcId="{FC4F78F4-B79F-4016-86B7-AEE61DDFD3E2}" destId="{A2E56143-9A91-437B-AE15-84670D10C066}" srcOrd="8" destOrd="0" parTransId="{BB33D58A-9C46-4D3B-8B85-FB5B6450E0FE}" sibTransId="{1144A62D-527F-44A3-9F64-86C39ED13705}"/>
    <dgm:cxn modelId="{3B86CBF1-8BBD-4B18-BF73-E7B31B20165B}" type="presOf" srcId="{FA505CD5-D6DA-4AF8-93DF-14CFC2C987FC}" destId="{4461BABD-5D94-489C-A0F9-8518F0EA13D1}" srcOrd="0" destOrd="0" presId="urn:microsoft.com/office/officeart/2005/8/layout/bProcess4"/>
    <dgm:cxn modelId="{E3BEA0F8-5560-45D9-B07C-A9E66D56C773}" srcId="{FC4F78F4-B79F-4016-86B7-AEE61DDFD3E2}" destId="{B0FA48C4-28C9-47AA-8902-011A053AD872}" srcOrd="5" destOrd="0" parTransId="{E014EBDD-A926-41FA-9CAF-EC0C1F321F1E}" sibTransId="{2040C46C-88A3-4998-A344-A78B49699385}"/>
    <dgm:cxn modelId="{5D7DA7FB-07F1-4F4E-A4B0-BA7832958E70}" type="presOf" srcId="{5B8ADDFB-2AB2-4735-B38D-1EB3797F15FC}" destId="{3C5A8CB6-2006-4E43-846F-9F9A265AA523}" srcOrd="0" destOrd="0" presId="urn:microsoft.com/office/officeart/2005/8/layout/bProcess4"/>
    <dgm:cxn modelId="{00AB1781-CB35-4A34-8017-F1D6166D411B}" type="presParOf" srcId="{79236D67-F038-40C3-93D2-7762B12EA2E7}" destId="{B70D43BF-4F5B-49FA-B8C7-211B41BA2BCE}" srcOrd="0" destOrd="0" presId="urn:microsoft.com/office/officeart/2005/8/layout/bProcess4"/>
    <dgm:cxn modelId="{629C28A9-2B9A-4D92-9AEB-FB617E24B6DC}" type="presParOf" srcId="{B70D43BF-4F5B-49FA-B8C7-211B41BA2BCE}" destId="{11928B3D-26AE-43C7-8239-C44A3610CD6F}" srcOrd="0" destOrd="0" presId="urn:microsoft.com/office/officeart/2005/8/layout/bProcess4"/>
    <dgm:cxn modelId="{03EC367C-F177-4AE6-BD7C-124021A97340}" type="presParOf" srcId="{B70D43BF-4F5B-49FA-B8C7-211B41BA2BCE}" destId="{CDAEB8C6-3160-4D57-AAF5-8AE33B97EF5C}" srcOrd="1" destOrd="0" presId="urn:microsoft.com/office/officeart/2005/8/layout/bProcess4"/>
    <dgm:cxn modelId="{3EBB6119-B372-40A1-88C3-9E5361FA32DD}" type="presParOf" srcId="{79236D67-F038-40C3-93D2-7762B12EA2E7}" destId="{DBBE2846-73E0-46FB-BF19-3F803DD13813}" srcOrd="1" destOrd="0" presId="urn:microsoft.com/office/officeart/2005/8/layout/bProcess4"/>
    <dgm:cxn modelId="{75986738-26D5-4413-94AC-87CDDBADD6A5}" type="presParOf" srcId="{79236D67-F038-40C3-93D2-7762B12EA2E7}" destId="{B39784EE-C9B9-4B27-ACBA-BB96F2E1DFBF}" srcOrd="2" destOrd="0" presId="urn:microsoft.com/office/officeart/2005/8/layout/bProcess4"/>
    <dgm:cxn modelId="{3D9806EA-DBAB-460D-B456-3F56D6AEA539}" type="presParOf" srcId="{B39784EE-C9B9-4B27-ACBA-BB96F2E1DFBF}" destId="{573ED4DA-BD6F-4E44-86D5-AC7F7587C5A1}" srcOrd="0" destOrd="0" presId="urn:microsoft.com/office/officeart/2005/8/layout/bProcess4"/>
    <dgm:cxn modelId="{C50666AE-0837-4DB1-9E0A-258F6FB03C42}" type="presParOf" srcId="{B39784EE-C9B9-4B27-ACBA-BB96F2E1DFBF}" destId="{2EF5EF67-1AED-4320-A97B-C39DE76C8AE0}" srcOrd="1" destOrd="0" presId="urn:microsoft.com/office/officeart/2005/8/layout/bProcess4"/>
    <dgm:cxn modelId="{058C9265-3114-4894-8F90-DCF5D26888E0}" type="presParOf" srcId="{79236D67-F038-40C3-93D2-7762B12EA2E7}" destId="{BBB0241E-01E2-4EE9-AE1F-8CAF88854599}" srcOrd="3" destOrd="0" presId="urn:microsoft.com/office/officeart/2005/8/layout/bProcess4"/>
    <dgm:cxn modelId="{2859610F-A3E6-4EFA-A53F-3005A7E16D61}" type="presParOf" srcId="{79236D67-F038-40C3-93D2-7762B12EA2E7}" destId="{EA569DF3-58D1-48A4-8299-25F06693B78A}" srcOrd="4" destOrd="0" presId="urn:microsoft.com/office/officeart/2005/8/layout/bProcess4"/>
    <dgm:cxn modelId="{6665F323-CF16-45E2-9BA9-74745CBF7BC3}" type="presParOf" srcId="{EA569DF3-58D1-48A4-8299-25F06693B78A}" destId="{FC9C4AD5-D03E-4453-A96D-2CEB70B5B94D}" srcOrd="0" destOrd="0" presId="urn:microsoft.com/office/officeart/2005/8/layout/bProcess4"/>
    <dgm:cxn modelId="{A38ED3C0-ACF1-45AC-BBBD-2130BEBB9695}" type="presParOf" srcId="{EA569DF3-58D1-48A4-8299-25F06693B78A}" destId="{933C88A4-9355-4B7A-860F-9364FB98A125}" srcOrd="1" destOrd="0" presId="urn:microsoft.com/office/officeart/2005/8/layout/bProcess4"/>
    <dgm:cxn modelId="{CC6CE5B7-BDB7-45A3-AD7A-9184231DC21E}" type="presParOf" srcId="{79236D67-F038-40C3-93D2-7762B12EA2E7}" destId="{B486ADEA-5F4A-4119-B204-8696D4FD2E4E}" srcOrd="5" destOrd="0" presId="urn:microsoft.com/office/officeart/2005/8/layout/bProcess4"/>
    <dgm:cxn modelId="{7251CB7C-CB94-4AF1-B159-B421C3B809AF}" type="presParOf" srcId="{79236D67-F038-40C3-93D2-7762B12EA2E7}" destId="{250BFD4A-428B-4D43-AFE7-16E9B7C77808}" srcOrd="6" destOrd="0" presId="urn:microsoft.com/office/officeart/2005/8/layout/bProcess4"/>
    <dgm:cxn modelId="{7E55FAB2-6822-4A61-990F-131C44C16B18}" type="presParOf" srcId="{250BFD4A-428B-4D43-AFE7-16E9B7C77808}" destId="{501FC74A-66BE-41AF-9CBB-EA3362F4ED3B}" srcOrd="0" destOrd="0" presId="urn:microsoft.com/office/officeart/2005/8/layout/bProcess4"/>
    <dgm:cxn modelId="{C1BA350F-44E9-4A65-A602-CE73849A0BC7}" type="presParOf" srcId="{250BFD4A-428B-4D43-AFE7-16E9B7C77808}" destId="{B730CC33-22B0-4047-BE7B-DDC1EDE1CA97}" srcOrd="1" destOrd="0" presId="urn:microsoft.com/office/officeart/2005/8/layout/bProcess4"/>
    <dgm:cxn modelId="{74638483-EA4E-4E76-96DC-C5CEB2AAB80D}" type="presParOf" srcId="{79236D67-F038-40C3-93D2-7762B12EA2E7}" destId="{4461BABD-5D94-489C-A0F9-8518F0EA13D1}" srcOrd="7" destOrd="0" presId="urn:microsoft.com/office/officeart/2005/8/layout/bProcess4"/>
    <dgm:cxn modelId="{E87356F2-0976-4E24-A556-2C46A24C08A0}" type="presParOf" srcId="{79236D67-F038-40C3-93D2-7762B12EA2E7}" destId="{85F71317-CF80-44C9-A15C-EB28851A6C65}" srcOrd="8" destOrd="0" presId="urn:microsoft.com/office/officeart/2005/8/layout/bProcess4"/>
    <dgm:cxn modelId="{70E5FA68-CFC9-45A9-A6B4-CED0676488CA}" type="presParOf" srcId="{85F71317-CF80-44C9-A15C-EB28851A6C65}" destId="{3B7B1689-8150-4702-95F1-7EFD5BD3E507}" srcOrd="0" destOrd="0" presId="urn:microsoft.com/office/officeart/2005/8/layout/bProcess4"/>
    <dgm:cxn modelId="{911218B3-1850-46BC-A178-18EFBC968DF0}" type="presParOf" srcId="{85F71317-CF80-44C9-A15C-EB28851A6C65}" destId="{CDB6700C-5AC5-4073-8A42-E6F88FA9AD73}" srcOrd="1" destOrd="0" presId="urn:microsoft.com/office/officeart/2005/8/layout/bProcess4"/>
    <dgm:cxn modelId="{61FAD3FE-BFA9-456C-B76B-A32DD309F1E6}" type="presParOf" srcId="{79236D67-F038-40C3-93D2-7762B12EA2E7}" destId="{3C5A8CB6-2006-4E43-846F-9F9A265AA523}" srcOrd="9" destOrd="0" presId="urn:microsoft.com/office/officeart/2005/8/layout/bProcess4"/>
    <dgm:cxn modelId="{4FA7A74C-B21C-4541-BC5C-7B444522067B}" type="presParOf" srcId="{79236D67-F038-40C3-93D2-7762B12EA2E7}" destId="{9309B089-CDE1-4D09-8BF6-C6B446B460E4}" srcOrd="10" destOrd="0" presId="urn:microsoft.com/office/officeart/2005/8/layout/bProcess4"/>
    <dgm:cxn modelId="{580905D3-23D5-44DC-A72D-94AE7559D353}" type="presParOf" srcId="{9309B089-CDE1-4D09-8BF6-C6B446B460E4}" destId="{7C69F311-A488-4CAB-9555-5AA065C60D0E}" srcOrd="0" destOrd="0" presId="urn:microsoft.com/office/officeart/2005/8/layout/bProcess4"/>
    <dgm:cxn modelId="{0ABB7978-75D3-420E-9A67-09CD89E69AA6}" type="presParOf" srcId="{9309B089-CDE1-4D09-8BF6-C6B446B460E4}" destId="{12C6B1A1-D4F7-4655-AF2E-DC4A6D99BCF3}" srcOrd="1" destOrd="0" presId="urn:microsoft.com/office/officeart/2005/8/layout/bProcess4"/>
    <dgm:cxn modelId="{F70BC108-5C2D-4B1A-991A-E468490BAAA7}" type="presParOf" srcId="{79236D67-F038-40C3-93D2-7762B12EA2E7}" destId="{EF3C074D-46CE-4777-ACFB-2FB425BD8AEB}" srcOrd="11" destOrd="0" presId="urn:microsoft.com/office/officeart/2005/8/layout/bProcess4"/>
    <dgm:cxn modelId="{053D88FE-3839-4323-A3F4-DACC1AE311D7}" type="presParOf" srcId="{79236D67-F038-40C3-93D2-7762B12EA2E7}" destId="{3C3232AA-FD7A-487F-A94F-8FB38CA8A3A1}" srcOrd="12" destOrd="0" presId="urn:microsoft.com/office/officeart/2005/8/layout/bProcess4"/>
    <dgm:cxn modelId="{A7D97610-D110-45E2-9E10-45C4B2D98661}" type="presParOf" srcId="{3C3232AA-FD7A-487F-A94F-8FB38CA8A3A1}" destId="{AF0EDC12-616F-43EA-9EE5-EB9B0E1983DE}" srcOrd="0" destOrd="0" presId="urn:microsoft.com/office/officeart/2005/8/layout/bProcess4"/>
    <dgm:cxn modelId="{850D76E1-3D96-4DC1-97E0-C45E827CEA28}" type="presParOf" srcId="{3C3232AA-FD7A-487F-A94F-8FB38CA8A3A1}" destId="{EB1F12A2-E817-4B58-A9AE-B8D8A4D1B193}" srcOrd="1" destOrd="0" presId="urn:microsoft.com/office/officeart/2005/8/layout/bProcess4"/>
    <dgm:cxn modelId="{84CCDD51-1434-4077-B4A2-E8F94794452C}" type="presParOf" srcId="{79236D67-F038-40C3-93D2-7762B12EA2E7}" destId="{070B77BE-DD73-4D8C-A6B8-BC91CD057628}" srcOrd="13" destOrd="0" presId="urn:microsoft.com/office/officeart/2005/8/layout/bProcess4"/>
    <dgm:cxn modelId="{69EB4F27-41BE-4148-87D4-F33E70026EE2}" type="presParOf" srcId="{79236D67-F038-40C3-93D2-7762B12EA2E7}" destId="{048001C3-B44A-4427-B91C-F36E1491FBCD}" srcOrd="14" destOrd="0" presId="urn:microsoft.com/office/officeart/2005/8/layout/bProcess4"/>
    <dgm:cxn modelId="{859E8F52-D6B4-4DD6-A8AE-FD129B6F25B3}" type="presParOf" srcId="{048001C3-B44A-4427-B91C-F36E1491FBCD}" destId="{4CD6EC5D-399E-41FF-8C49-DD2C2CAE5F99}" srcOrd="0" destOrd="0" presId="urn:microsoft.com/office/officeart/2005/8/layout/bProcess4"/>
    <dgm:cxn modelId="{526F27B3-5D7B-44DE-857B-2FB27C45F0B2}" type="presParOf" srcId="{048001C3-B44A-4427-B91C-F36E1491FBCD}" destId="{5A78D61C-F57C-4FBE-9299-4AEE00044655}" srcOrd="1" destOrd="0" presId="urn:microsoft.com/office/officeart/2005/8/layout/bProcess4"/>
    <dgm:cxn modelId="{1DEE1249-B446-4DF6-AA2F-E58A18A60AA2}" type="presParOf" srcId="{79236D67-F038-40C3-93D2-7762B12EA2E7}" destId="{84DD3FB3-83FE-45A4-BB7E-545DE82C466D}" srcOrd="15" destOrd="0" presId="urn:microsoft.com/office/officeart/2005/8/layout/bProcess4"/>
    <dgm:cxn modelId="{70270AB4-1CAE-4A2E-A91A-A4F9E2D1E90E}" type="presParOf" srcId="{79236D67-F038-40C3-93D2-7762B12EA2E7}" destId="{AEB2FDC2-BD3A-4C62-9BC2-EA78989C453C}" srcOrd="16" destOrd="0" presId="urn:microsoft.com/office/officeart/2005/8/layout/bProcess4"/>
    <dgm:cxn modelId="{65C01F85-17BF-43C9-8B04-BAE0A2576F23}" type="presParOf" srcId="{AEB2FDC2-BD3A-4C62-9BC2-EA78989C453C}" destId="{3557A6B6-A6C0-4B89-94D2-C25562141B7A}" srcOrd="0" destOrd="0" presId="urn:microsoft.com/office/officeart/2005/8/layout/bProcess4"/>
    <dgm:cxn modelId="{6242EAB8-578A-4440-BA0D-727035420ED0}" type="presParOf" srcId="{AEB2FDC2-BD3A-4C62-9BC2-EA78989C453C}" destId="{D708D1BE-0E1D-44BE-8775-79C318B3EEA7}" srcOrd="1" destOrd="0" presId="urn:microsoft.com/office/officeart/2005/8/layout/bProcess4"/>
    <dgm:cxn modelId="{91BFE9FB-57B3-41FF-B9B1-A3BDB7DEF947}" type="presParOf" srcId="{79236D67-F038-40C3-93D2-7762B12EA2E7}" destId="{B7A404B4-4AB7-4C26-8A31-E7CB5CFF08B0}" srcOrd="17" destOrd="0" presId="urn:microsoft.com/office/officeart/2005/8/layout/bProcess4"/>
    <dgm:cxn modelId="{F1CB96D8-551D-47BD-8213-49E4018FF6FB}" type="presParOf" srcId="{79236D67-F038-40C3-93D2-7762B12EA2E7}" destId="{4AEB3ED8-A806-440A-96C8-AFCFAA379FA6}" srcOrd="18" destOrd="0" presId="urn:microsoft.com/office/officeart/2005/8/layout/bProcess4"/>
    <dgm:cxn modelId="{B291EF0A-96CB-444D-8D76-E9192B3F3204}" type="presParOf" srcId="{4AEB3ED8-A806-440A-96C8-AFCFAA379FA6}" destId="{DD53364D-2A84-4695-ADB5-7A34505F946E}" srcOrd="0" destOrd="0" presId="urn:microsoft.com/office/officeart/2005/8/layout/bProcess4"/>
    <dgm:cxn modelId="{A59F4F36-3EF5-4DD5-AC07-743021D3DDD3}" type="presParOf" srcId="{4AEB3ED8-A806-440A-96C8-AFCFAA379FA6}" destId="{B79507F7-0B1F-48C3-A7F7-37D4EE59D23C}" srcOrd="1" destOrd="0" presId="urn:microsoft.com/office/officeart/2005/8/layout/bProcess4"/>
    <dgm:cxn modelId="{F48A5FB2-5F6B-4E82-A91E-4F1D18793675}" type="presParOf" srcId="{79236D67-F038-40C3-93D2-7762B12EA2E7}" destId="{AFB9FD1A-A948-4C93-B5EB-6D1B085C31B4}" srcOrd="19" destOrd="0" presId="urn:microsoft.com/office/officeart/2005/8/layout/bProcess4"/>
    <dgm:cxn modelId="{67CD4F36-6DED-42C6-8101-05408FD84063}" type="presParOf" srcId="{79236D67-F038-40C3-93D2-7762B12EA2E7}" destId="{457594E2-F372-41BB-8CF6-E252F963723F}" srcOrd="20" destOrd="0" presId="urn:microsoft.com/office/officeart/2005/8/layout/bProcess4"/>
    <dgm:cxn modelId="{C7BF188A-3850-4D88-AAB1-D4690520022B}" type="presParOf" srcId="{457594E2-F372-41BB-8CF6-E252F963723F}" destId="{F0B8424B-8C19-4B0C-9383-E8B3E43438E5}" srcOrd="0" destOrd="0" presId="urn:microsoft.com/office/officeart/2005/8/layout/bProcess4"/>
    <dgm:cxn modelId="{B214252D-5E76-4E6F-9273-9FC16D2CA29C}" type="presParOf" srcId="{457594E2-F372-41BB-8CF6-E252F963723F}" destId="{EF833C75-EEB6-4092-B541-713039250788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BE2846-73E0-46FB-BF19-3F803DD13813}">
      <dsp:nvSpPr>
        <dsp:cNvPr id="0" name=""/>
        <dsp:cNvSpPr/>
      </dsp:nvSpPr>
      <dsp:spPr>
        <a:xfrm rot="5400000">
          <a:off x="1554310" y="752540"/>
          <a:ext cx="1173142" cy="14149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AEB8C6-3160-4D57-AAF5-8AE33B97EF5C}">
      <dsp:nvSpPr>
        <dsp:cNvPr id="0" name=""/>
        <dsp:cNvSpPr/>
      </dsp:nvSpPr>
      <dsp:spPr>
        <a:xfrm>
          <a:off x="1823428" y="2726"/>
          <a:ext cx="1572217" cy="943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Start</a:t>
          </a:r>
        </a:p>
      </dsp:txBody>
      <dsp:txXfrm>
        <a:off x="1851057" y="30355"/>
        <a:ext cx="1516959" cy="888072"/>
      </dsp:txXfrm>
    </dsp:sp>
    <dsp:sp modelId="{BBB0241E-01E2-4EE9-AE1F-8CAF88854599}">
      <dsp:nvSpPr>
        <dsp:cNvPr id="0" name=""/>
        <dsp:cNvSpPr/>
      </dsp:nvSpPr>
      <dsp:spPr>
        <a:xfrm rot="5400000">
          <a:off x="1554310" y="1931703"/>
          <a:ext cx="1173142" cy="14149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F5EF67-1AED-4320-A97B-C39DE76C8AE0}">
      <dsp:nvSpPr>
        <dsp:cNvPr id="0" name=""/>
        <dsp:cNvSpPr/>
      </dsp:nvSpPr>
      <dsp:spPr>
        <a:xfrm>
          <a:off x="1823428" y="1181889"/>
          <a:ext cx="1572217" cy="943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Data acknowledgment</a:t>
          </a:r>
        </a:p>
      </dsp:txBody>
      <dsp:txXfrm>
        <a:off x="1851057" y="1209518"/>
        <a:ext cx="1516959" cy="888072"/>
      </dsp:txXfrm>
    </dsp:sp>
    <dsp:sp modelId="{B486ADEA-5F4A-4119-B204-8696D4FD2E4E}">
      <dsp:nvSpPr>
        <dsp:cNvPr id="0" name=""/>
        <dsp:cNvSpPr/>
      </dsp:nvSpPr>
      <dsp:spPr>
        <a:xfrm rot="5400000">
          <a:off x="1554310" y="3110867"/>
          <a:ext cx="1173142" cy="14149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3C88A4-9355-4B7A-860F-9364FB98A125}">
      <dsp:nvSpPr>
        <dsp:cNvPr id="0" name=""/>
        <dsp:cNvSpPr/>
      </dsp:nvSpPr>
      <dsp:spPr>
        <a:xfrm>
          <a:off x="1823428" y="2361053"/>
          <a:ext cx="1572217" cy="943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Data loading</a:t>
          </a:r>
        </a:p>
      </dsp:txBody>
      <dsp:txXfrm>
        <a:off x="1851057" y="2388682"/>
        <a:ext cx="1516959" cy="888072"/>
      </dsp:txXfrm>
    </dsp:sp>
    <dsp:sp modelId="{4461BABD-5D94-489C-A0F9-8518F0EA13D1}">
      <dsp:nvSpPr>
        <dsp:cNvPr id="0" name=""/>
        <dsp:cNvSpPr/>
      </dsp:nvSpPr>
      <dsp:spPr>
        <a:xfrm>
          <a:off x="2143892" y="3700448"/>
          <a:ext cx="2085029" cy="14149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30CC33-22B0-4047-BE7B-DDC1EDE1CA97}">
      <dsp:nvSpPr>
        <dsp:cNvPr id="0" name=""/>
        <dsp:cNvSpPr/>
      </dsp:nvSpPr>
      <dsp:spPr>
        <a:xfrm>
          <a:off x="1823428" y="3540216"/>
          <a:ext cx="1572217" cy="943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Data transformation</a:t>
          </a:r>
        </a:p>
      </dsp:txBody>
      <dsp:txXfrm>
        <a:off x="1851057" y="3567845"/>
        <a:ext cx="1516959" cy="888072"/>
      </dsp:txXfrm>
    </dsp:sp>
    <dsp:sp modelId="{3C5A8CB6-2006-4E43-846F-9F9A265AA523}">
      <dsp:nvSpPr>
        <dsp:cNvPr id="0" name=""/>
        <dsp:cNvSpPr/>
      </dsp:nvSpPr>
      <dsp:spPr>
        <a:xfrm rot="16200000">
          <a:off x="3645360" y="3110867"/>
          <a:ext cx="1173142" cy="14149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B6700C-5AC5-4073-8A42-E6F88FA9AD73}">
      <dsp:nvSpPr>
        <dsp:cNvPr id="0" name=""/>
        <dsp:cNvSpPr/>
      </dsp:nvSpPr>
      <dsp:spPr>
        <a:xfrm>
          <a:off x="3914478" y="3540216"/>
          <a:ext cx="1572217" cy="943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Data pre-processing</a:t>
          </a:r>
        </a:p>
      </dsp:txBody>
      <dsp:txXfrm>
        <a:off x="3942107" y="3567845"/>
        <a:ext cx="1516959" cy="888072"/>
      </dsp:txXfrm>
    </dsp:sp>
    <dsp:sp modelId="{EF3C074D-46CE-4777-ACFB-2FB425BD8AEB}">
      <dsp:nvSpPr>
        <dsp:cNvPr id="0" name=""/>
        <dsp:cNvSpPr/>
      </dsp:nvSpPr>
      <dsp:spPr>
        <a:xfrm rot="16200000">
          <a:off x="3645360" y="1931703"/>
          <a:ext cx="1173142" cy="14149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C6B1A1-D4F7-4655-AF2E-DC4A6D99BCF3}">
      <dsp:nvSpPr>
        <dsp:cNvPr id="0" name=""/>
        <dsp:cNvSpPr/>
      </dsp:nvSpPr>
      <dsp:spPr>
        <a:xfrm>
          <a:off x="3914478" y="2361053"/>
          <a:ext cx="1572217" cy="943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Importing modules &amp; libraries</a:t>
          </a:r>
        </a:p>
      </dsp:txBody>
      <dsp:txXfrm>
        <a:off x="3942107" y="2388682"/>
        <a:ext cx="1516959" cy="888072"/>
      </dsp:txXfrm>
    </dsp:sp>
    <dsp:sp modelId="{070B77BE-DD73-4D8C-A6B8-BC91CD057628}">
      <dsp:nvSpPr>
        <dsp:cNvPr id="0" name=""/>
        <dsp:cNvSpPr/>
      </dsp:nvSpPr>
      <dsp:spPr>
        <a:xfrm rot="16200000">
          <a:off x="3645360" y="752540"/>
          <a:ext cx="1173142" cy="14149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1F12A2-E817-4B58-A9AE-B8D8A4D1B193}">
      <dsp:nvSpPr>
        <dsp:cNvPr id="0" name=""/>
        <dsp:cNvSpPr/>
      </dsp:nvSpPr>
      <dsp:spPr>
        <a:xfrm>
          <a:off x="3914478" y="1181889"/>
          <a:ext cx="1572217" cy="943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Models training</a:t>
          </a:r>
        </a:p>
      </dsp:txBody>
      <dsp:txXfrm>
        <a:off x="3942107" y="1209518"/>
        <a:ext cx="1516959" cy="888072"/>
      </dsp:txXfrm>
    </dsp:sp>
    <dsp:sp modelId="{84DD3FB3-83FE-45A4-BB7E-545DE82C466D}">
      <dsp:nvSpPr>
        <dsp:cNvPr id="0" name=""/>
        <dsp:cNvSpPr/>
      </dsp:nvSpPr>
      <dsp:spPr>
        <a:xfrm>
          <a:off x="4234942" y="162958"/>
          <a:ext cx="2085029" cy="14149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78D61C-F57C-4FBE-9299-4AEE00044655}">
      <dsp:nvSpPr>
        <dsp:cNvPr id="0" name=""/>
        <dsp:cNvSpPr/>
      </dsp:nvSpPr>
      <dsp:spPr>
        <a:xfrm>
          <a:off x="3914478" y="2726"/>
          <a:ext cx="1572217" cy="943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Model Evaluation</a:t>
          </a:r>
        </a:p>
      </dsp:txBody>
      <dsp:txXfrm>
        <a:off x="3942107" y="30355"/>
        <a:ext cx="1516959" cy="888072"/>
      </dsp:txXfrm>
    </dsp:sp>
    <dsp:sp modelId="{B7A404B4-4AB7-4C26-8A31-E7CB5CFF08B0}">
      <dsp:nvSpPr>
        <dsp:cNvPr id="0" name=""/>
        <dsp:cNvSpPr/>
      </dsp:nvSpPr>
      <dsp:spPr>
        <a:xfrm rot="5400000">
          <a:off x="5736410" y="752540"/>
          <a:ext cx="1173142" cy="14149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08D1BE-0E1D-44BE-8775-79C318B3EEA7}">
      <dsp:nvSpPr>
        <dsp:cNvPr id="0" name=""/>
        <dsp:cNvSpPr/>
      </dsp:nvSpPr>
      <dsp:spPr>
        <a:xfrm>
          <a:off x="6005527" y="2726"/>
          <a:ext cx="1572217" cy="943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Best model selection</a:t>
          </a:r>
        </a:p>
      </dsp:txBody>
      <dsp:txXfrm>
        <a:off x="6033156" y="30355"/>
        <a:ext cx="1516959" cy="888072"/>
      </dsp:txXfrm>
    </dsp:sp>
    <dsp:sp modelId="{AFB9FD1A-A948-4C93-B5EB-6D1B085C31B4}">
      <dsp:nvSpPr>
        <dsp:cNvPr id="0" name=""/>
        <dsp:cNvSpPr/>
      </dsp:nvSpPr>
      <dsp:spPr>
        <a:xfrm rot="5400000">
          <a:off x="5736410" y="1931703"/>
          <a:ext cx="1173142" cy="14149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9507F7-0B1F-48C3-A7F7-37D4EE59D23C}">
      <dsp:nvSpPr>
        <dsp:cNvPr id="0" name=""/>
        <dsp:cNvSpPr/>
      </dsp:nvSpPr>
      <dsp:spPr>
        <a:xfrm>
          <a:off x="6005527" y="1181889"/>
          <a:ext cx="1572217" cy="943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Predicting the result</a:t>
          </a:r>
        </a:p>
      </dsp:txBody>
      <dsp:txXfrm>
        <a:off x="6033156" y="1209518"/>
        <a:ext cx="1516959" cy="888072"/>
      </dsp:txXfrm>
    </dsp:sp>
    <dsp:sp modelId="{EF833C75-EEB6-4092-B541-713039250788}">
      <dsp:nvSpPr>
        <dsp:cNvPr id="0" name=""/>
        <dsp:cNvSpPr/>
      </dsp:nvSpPr>
      <dsp:spPr>
        <a:xfrm>
          <a:off x="6005527" y="2361053"/>
          <a:ext cx="1572217" cy="943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End</a:t>
          </a:r>
        </a:p>
      </dsp:txBody>
      <dsp:txXfrm>
        <a:off x="6033156" y="2388682"/>
        <a:ext cx="1516959" cy="8880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9399-DCD1-47C4-9A06-026701A61D79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FAA7-BA0D-41C6-A69A-39CFF7895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903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9399-DCD1-47C4-9A06-026701A61D79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FAA7-BA0D-41C6-A69A-39CFF7895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102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9399-DCD1-47C4-9A06-026701A61D79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FAA7-BA0D-41C6-A69A-39CFF78951F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1534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9399-DCD1-47C4-9A06-026701A61D79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FAA7-BA0D-41C6-A69A-39CFF7895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584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9399-DCD1-47C4-9A06-026701A61D79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FAA7-BA0D-41C6-A69A-39CFF78951F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3968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9399-DCD1-47C4-9A06-026701A61D79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FAA7-BA0D-41C6-A69A-39CFF7895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812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9399-DCD1-47C4-9A06-026701A61D79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FAA7-BA0D-41C6-A69A-39CFF7895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75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9399-DCD1-47C4-9A06-026701A61D79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FAA7-BA0D-41C6-A69A-39CFF7895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188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9399-DCD1-47C4-9A06-026701A61D79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FAA7-BA0D-41C6-A69A-39CFF7895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24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9399-DCD1-47C4-9A06-026701A61D79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FAA7-BA0D-41C6-A69A-39CFF7895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820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9399-DCD1-47C4-9A06-026701A61D79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FAA7-BA0D-41C6-A69A-39CFF7895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07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9399-DCD1-47C4-9A06-026701A61D79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FAA7-BA0D-41C6-A69A-39CFF7895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285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9399-DCD1-47C4-9A06-026701A61D79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FAA7-BA0D-41C6-A69A-39CFF7895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820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9399-DCD1-47C4-9A06-026701A61D79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FAA7-BA0D-41C6-A69A-39CFF7895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105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9399-DCD1-47C4-9A06-026701A61D79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FAA7-BA0D-41C6-A69A-39CFF7895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26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9399-DCD1-47C4-9A06-026701A61D79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FAA7-BA0D-41C6-A69A-39CFF7895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229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19399-DCD1-47C4-9A06-026701A61D79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514FAA7-BA0D-41C6-A69A-39CFF7895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en.wikiversity.org/wiki/Python_Concepts" TargetMode="External"/><Relationship Id="rId7" Type="http://schemas.openxmlformats.org/officeDocument/2006/relationships/hyperlink" Target="http://www.mathisintheair.org/wp/2016/11/kaggle-the-home-of-data-science/" TargetMode="External"/><Relationship Id="rId12" Type="http://schemas.openxmlformats.org/officeDocument/2006/relationships/hyperlink" Target="https://www.tomoyan.net/_detail/python/numpy_logo.svg?id=python:numpy_scipy_matplotlib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6.svg"/><Relationship Id="rId5" Type="http://schemas.openxmlformats.org/officeDocument/2006/relationships/hyperlink" Target="https://ja.wikipedia.org/wiki/%E3%83%95%E3%82%A1%E3%82%A4%E3%83%AB:Scikit_learn_logo_small.svg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hyperlink" Target="https://en.wikipedia.org/wiki/Pandas_%28software%29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2F755-E76D-406A-8240-B47C241724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Cement concrete compressive strength predictor</a:t>
            </a:r>
          </a:p>
        </p:txBody>
      </p:sp>
    </p:spTree>
    <p:extLst>
      <p:ext uri="{BB962C8B-B14F-4D97-AF65-F5344CB8AC3E}">
        <p14:creationId xmlns:p14="http://schemas.microsoft.com/office/powerpoint/2010/main" val="2434996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ED8ED-2434-4EDD-9617-0B6EE329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D8876-90F2-44F3-B0EA-AEA6997A5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Gradient Boosting regressor resulted high scoring model amongst all other models.</a:t>
            </a:r>
          </a:p>
          <a:p>
            <a:r>
              <a:rPr lang="en-IN" dirty="0"/>
              <a:t>The model is optimized using Grid search CV module.</a:t>
            </a:r>
          </a:p>
          <a:p>
            <a:r>
              <a:rPr lang="en-IN" dirty="0"/>
              <a:t>Key Performance Indicators used to evaluate the models are R squared value, MAE, </a:t>
            </a:r>
            <a:r>
              <a:rPr lang="en-IN" dirty="0" err="1"/>
              <a:t>MSE,etc</a:t>
            </a:r>
            <a:endParaRPr lang="en-IN" dirty="0"/>
          </a:p>
          <a:p>
            <a:r>
              <a:rPr lang="en-IN" dirty="0"/>
              <a:t>Model accuracy/ R squared value reported ~ 0.9321</a:t>
            </a:r>
          </a:p>
        </p:txBody>
      </p:sp>
    </p:spTree>
    <p:extLst>
      <p:ext uri="{BB962C8B-B14F-4D97-AF65-F5344CB8AC3E}">
        <p14:creationId xmlns:p14="http://schemas.microsoft.com/office/powerpoint/2010/main" val="362862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6EA7-BFE6-4C9A-9AE8-AC8480236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86194-1CAA-4D08-A91A-80B052128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objective of this project is to predict the strength of a concrete mixture with the help of its ingredient amounts. </a:t>
            </a:r>
          </a:p>
          <a:p>
            <a:r>
              <a:rPr lang="en-IN" dirty="0"/>
              <a:t>To use different machine learning models for prediction.</a:t>
            </a:r>
          </a:p>
          <a:p>
            <a:r>
              <a:rPr lang="en-IN" dirty="0"/>
              <a:t>To optimize the model for better results.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1889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5723B-A709-4E06-A59C-E4976884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088FF51-77B2-44F1-977B-BA50C91E9D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6925826"/>
              </p:ext>
            </p:extLst>
          </p:nvPr>
        </p:nvGraphicFramePr>
        <p:xfrm>
          <a:off x="1714501" y="1762126"/>
          <a:ext cx="9401174" cy="4486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962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F6987-AA8E-4646-A8D4-C86ABA06A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94EBB-FAEA-4E37-BCE1-07D3CA326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4" y="1867182"/>
            <a:ext cx="10730518" cy="4990818"/>
          </a:xfrm>
        </p:spPr>
        <p:txBody>
          <a:bodyPr>
            <a:normAutofit/>
          </a:bodyPr>
          <a:lstStyle/>
          <a:p>
            <a:pPr marL="742950" lvl="1" indent="-285750">
              <a:lnSpc>
                <a:spcPct val="107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IN" sz="24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transformation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should be transformed into csv format if not already done. Once it’s done, it should be properly scaled to make it even throughout. </a:t>
            </a:r>
          </a:p>
          <a:p>
            <a:pPr marL="457200" lvl="1" indent="0">
              <a:lnSpc>
                <a:spcPct val="107000"/>
              </a:lnSpc>
              <a:spcBef>
                <a:spcPts val="200"/>
              </a:spcBef>
              <a:buNone/>
            </a:pPr>
            <a:r>
              <a:rPr lang="en-IN" sz="24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Data pre-processing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should then be pre-processed for training the models. Pre-processing can include tasks like data splitting into training, testing/validation. Any null/void values should be imputed.</a:t>
            </a:r>
          </a:p>
          <a:p>
            <a:pPr marL="457200" lvl="1" indent="0">
              <a:lnSpc>
                <a:spcPct val="107000"/>
              </a:lnSpc>
              <a:spcBef>
                <a:spcPts val="200"/>
              </a:spcBef>
              <a:buNone/>
            </a:pP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Bef>
                <a:spcPts val="200"/>
              </a:spcBef>
              <a:buNone/>
            </a:pP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504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85C69-422D-4E2D-AB8C-50447397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22BF9-854F-419C-9FA2-0F63A8308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404749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07000"/>
              </a:lnSpc>
              <a:spcBef>
                <a:spcPts val="200"/>
              </a:spcBef>
              <a:buNone/>
            </a:pPr>
            <a:r>
              <a:rPr lang="en-IN" sz="24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Model building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Pre-processed data is then fitted into various machine learning models. This should contain model from various types like regression, trees, linear/non-linear models etc. so that one should analyse it from different perspective.</a:t>
            </a:r>
          </a:p>
          <a:p>
            <a:pPr marL="457200" lvl="1" indent="0">
              <a:lnSpc>
                <a:spcPct val="107000"/>
              </a:lnSpc>
              <a:spcBef>
                <a:spcPts val="200"/>
              </a:spcBef>
              <a:buNone/>
            </a:pPr>
            <a:r>
              <a:rPr lang="en-IN" sz="24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Model evaluation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Once the data is fitted, the trained model should be evaluated based on various metrices. This will give us the best model to choose for given dataset.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641051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81457-A27D-4F17-8B7A-67F086AA7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F7DCB-F059-47FA-AE84-4A6F2FB45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107000"/>
              </a:lnSpc>
              <a:spcBef>
                <a:spcPts val="200"/>
              </a:spcBef>
              <a:buNone/>
            </a:pPr>
            <a:r>
              <a:rPr lang="en-IN" sz="20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sz="16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24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selection &amp; optimization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evaluated models, the model with higher score is selected. Further, the model should be optimized for better results using appropriate conditions/arguments</a:t>
            </a:r>
          </a:p>
          <a:p>
            <a:pPr marL="457200" lvl="1" indent="0">
              <a:lnSpc>
                <a:spcPct val="107000"/>
              </a:lnSpc>
              <a:spcBef>
                <a:spcPts val="200"/>
              </a:spcBef>
              <a:buNone/>
            </a:pPr>
            <a:r>
              <a:rPr lang="en-IN" sz="24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 Prediction </a:t>
            </a:r>
          </a:p>
          <a:p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Once, the model is optimized, the program code is ready to use for prediction of compressive strength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55416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1CE4D-62D8-4E46-89C6-3E4967383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Data-set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04002-478D-4092-86BC-4F3F51948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set contains features such as amount of cement, fine aggregates, coarse aggregates, water, superplasticizer. Fly-ash, blast furnace slag.</a:t>
            </a:r>
          </a:p>
          <a:p>
            <a:r>
              <a:rPr lang="en-IN" dirty="0"/>
              <a:t>Total records/ data entries are 1005 after removal of duplicated entries.</a:t>
            </a:r>
          </a:p>
          <a:p>
            <a:r>
              <a:rPr lang="en-IN" dirty="0"/>
              <a:t>All values of data-set are either integers or float numbers. No value is categorical/string.</a:t>
            </a:r>
          </a:p>
          <a:p>
            <a:r>
              <a:rPr lang="en-IN" dirty="0"/>
              <a:t>Data is in CSV format.</a:t>
            </a:r>
          </a:p>
        </p:txBody>
      </p:sp>
    </p:spTree>
    <p:extLst>
      <p:ext uri="{BB962C8B-B14F-4D97-AF65-F5344CB8AC3E}">
        <p14:creationId xmlns:p14="http://schemas.microsoft.com/office/powerpoint/2010/main" val="2537638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8E72B-1614-43D7-B396-1709D76E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used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EB3AB1-3524-4A2B-962E-EEA518366B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8662" y="1935921"/>
            <a:ext cx="1728788" cy="172878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637807-2601-44B6-B9D4-D47D548737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857501" y="2031059"/>
            <a:ext cx="4100512" cy="17447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20B5BC-743A-4D99-8037-B1DD34DDF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566198" y="2418956"/>
            <a:ext cx="3701358" cy="13263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F866AD5-474D-4440-AC1F-5DB16001AA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981200" y="4720295"/>
            <a:ext cx="3635246" cy="1466216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4E49B788-15C8-446C-BD07-E2D8C13882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5853113" y="4258837"/>
            <a:ext cx="4411323" cy="174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811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FFC49-B21B-4EAC-8630-D2553C85E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C86FB-F0A5-4F29-B223-5CB90FE98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project expects predictions of concrete strength(compressive strength).</a:t>
            </a:r>
          </a:p>
          <a:p>
            <a:r>
              <a:rPr lang="en-IN" dirty="0"/>
              <a:t>This is a regression model based project.</a:t>
            </a:r>
          </a:p>
          <a:p>
            <a:r>
              <a:rPr lang="en-IN" dirty="0"/>
              <a:t>Algorithms used are Linear regressor model, Decision Tree Regressor, Random Forest regressor model, Support Vector Machine, Gradient Boosting and AdaBoost regressor.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43594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</TotalTime>
  <Words>434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Trebuchet MS</vt:lpstr>
      <vt:lpstr>Wingdings 3</vt:lpstr>
      <vt:lpstr>Facet</vt:lpstr>
      <vt:lpstr>Cement concrete compressive strength predictor</vt:lpstr>
      <vt:lpstr>objective</vt:lpstr>
      <vt:lpstr>architecture</vt:lpstr>
      <vt:lpstr>Architecture </vt:lpstr>
      <vt:lpstr>architecture</vt:lpstr>
      <vt:lpstr>architecture</vt:lpstr>
      <vt:lpstr>Data-set</vt:lpstr>
      <vt:lpstr>Tools used</vt:lpstr>
      <vt:lpstr>Algorithm</vt:lpstr>
      <vt:lpstr>Model Optimization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Cement concrete compressive strength predictor</dc:title>
  <dc:creator>Vishvesh Shirolkar</dc:creator>
  <cp:lastModifiedBy>mohd shadab</cp:lastModifiedBy>
  <cp:revision>3</cp:revision>
  <dcterms:created xsi:type="dcterms:W3CDTF">2021-12-27T12:50:14Z</dcterms:created>
  <dcterms:modified xsi:type="dcterms:W3CDTF">2023-01-07T19:09:52Z</dcterms:modified>
</cp:coreProperties>
</file>