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426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8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35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8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08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95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28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07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17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3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05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D2AE85-C39D-4493-B525-70849D988FBB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80F9B19-85D6-4751-9E29-AC4825EC7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87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(EDA) for First </a:t>
            </a:r>
            <a:r>
              <a:rPr lang="en-US" dirty="0" err="1" smtClean="0"/>
              <a:t>InteRn</a:t>
            </a:r>
            <a:r>
              <a:rPr lang="en-US" dirty="0" smtClean="0"/>
              <a:t> </a:t>
            </a:r>
            <a:r>
              <a:rPr lang="en-US" dirty="0"/>
              <a:t>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Done </a:t>
            </a:r>
            <a:r>
              <a:rPr lang="en-US" dirty="0" err="1" smtClean="0"/>
              <a:t>by:Zeina</a:t>
            </a:r>
            <a:r>
              <a:rPr lang="en-US" dirty="0" smtClean="0"/>
              <a:t> Ahmed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4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5049" y="2141538"/>
            <a:ext cx="6872927" cy="3649662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6991927" y="886691"/>
            <a:ext cx="4267200" cy="10437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plot of the target column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5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3091" y="1736436"/>
            <a:ext cx="8414327" cy="4054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173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691" y="2141538"/>
            <a:ext cx="7684654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6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-434109"/>
            <a:ext cx="10564089" cy="4073236"/>
          </a:xfrm>
        </p:spPr>
        <p:txBody>
          <a:bodyPr/>
          <a:lstStyle/>
          <a:p>
            <a:pPr algn="ctr"/>
            <a:r>
              <a:rPr lang="en-US" dirty="0" smtClean="0"/>
              <a:t>THANK YOU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45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goal is to understand the structure of the data, identify patterns, and extract meaningful insights. By analyzing this dataset, I aim to clean, preprocess, and visualize the data, ensuring it is ready for further analysis and decision-making.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EDA </a:t>
            </a:r>
            <a:r>
              <a:rPr lang="en-US" dirty="0"/>
              <a:t>is a crucial step because it helps me</a:t>
            </a:r>
            <a:r>
              <a:rPr lang="en-US" dirty="0" smtClean="0"/>
              <a:t>: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Understand </a:t>
            </a:r>
            <a:r>
              <a:rPr lang="en-US" dirty="0"/>
              <a:t>the dataset distribution and key characteristics</a:t>
            </a:r>
            <a:r>
              <a:rPr lang="en-US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Identify </a:t>
            </a:r>
            <a:r>
              <a:rPr lang="en-US" dirty="0"/>
              <a:t>missing values, anomalies, and outliers</a:t>
            </a:r>
            <a:r>
              <a:rPr lang="en-US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Detect </a:t>
            </a:r>
            <a:r>
              <a:rPr lang="en-US" dirty="0"/>
              <a:t>correlations between features</a:t>
            </a:r>
            <a:r>
              <a:rPr lang="en-US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US" dirty="0" smtClean="0"/>
              <a:t>Ensure </a:t>
            </a:r>
            <a:r>
              <a:rPr lang="en-US" dirty="0"/>
              <a:t>data quality before proceeding with modeling 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310901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dataset is an essential part of my project, and here is a breakdown of its structure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Dataset </a:t>
            </a:r>
            <a:r>
              <a:rPr lang="en-US" b="1" dirty="0"/>
              <a:t>Name: First </a:t>
            </a:r>
            <a:r>
              <a:rPr lang="en-US" b="1" dirty="0" smtClean="0"/>
              <a:t>Intern Project</a:t>
            </a:r>
          </a:p>
          <a:p>
            <a:r>
              <a:rPr lang="en-US" b="1" dirty="0" smtClean="0"/>
              <a:t>Records </a:t>
            </a:r>
            <a:r>
              <a:rPr lang="en-US" b="1" dirty="0"/>
              <a:t>(Rows): </a:t>
            </a:r>
            <a:r>
              <a:rPr lang="en-US" b="1" dirty="0" smtClean="0"/>
              <a:t>36,285</a:t>
            </a:r>
          </a:p>
          <a:p>
            <a:r>
              <a:rPr lang="en-US" b="1" dirty="0" smtClean="0"/>
              <a:t>Total </a:t>
            </a:r>
            <a:r>
              <a:rPr lang="en-US" b="1" dirty="0"/>
              <a:t>Features (Columns): </a:t>
            </a:r>
            <a:r>
              <a:rPr lang="en-US" b="1" dirty="0" smtClean="0"/>
              <a:t>17</a:t>
            </a:r>
          </a:p>
          <a:p>
            <a:r>
              <a:rPr lang="en-US" b="1" dirty="0" smtClean="0"/>
              <a:t>Types </a:t>
            </a:r>
            <a:r>
              <a:rPr lang="en-US" b="1" dirty="0"/>
              <a:t>of Features</a:t>
            </a:r>
            <a:r>
              <a:rPr lang="en-US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Numerical </a:t>
            </a:r>
            <a:r>
              <a:rPr lang="en-US" dirty="0"/>
              <a:t>Features: </a:t>
            </a:r>
            <a:r>
              <a:rPr lang="en-US" dirty="0" smtClean="0"/>
              <a:t>11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Categorical </a:t>
            </a:r>
            <a:r>
              <a:rPr lang="en-US" dirty="0"/>
              <a:t>Features: </a:t>
            </a:r>
            <a:r>
              <a:rPr lang="en-US" dirty="0" smtClean="0"/>
              <a:t>6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Text </a:t>
            </a:r>
            <a:r>
              <a:rPr lang="en-US" dirty="0"/>
              <a:t>Features: ['</a:t>
            </a:r>
            <a:r>
              <a:rPr lang="en-US" dirty="0" err="1"/>
              <a:t>Booking_ID</a:t>
            </a:r>
            <a:r>
              <a:rPr lang="en-US" dirty="0"/>
              <a:t>', 'date of reservation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r>
              <a:rPr lang="en-US" dirty="0" smtClean="0"/>
              <a:t>Understanding </a:t>
            </a:r>
            <a:r>
              <a:rPr lang="en-US" dirty="0"/>
              <a:t>the structure of the dataset allows me to determine the best techniques for handling data preprocessing, feature selection, and potential transformations.</a:t>
            </a:r>
          </a:p>
        </p:txBody>
      </p:sp>
    </p:spTree>
    <p:extLst>
      <p:ext uri="{BB962C8B-B14F-4D97-AF65-F5344CB8AC3E}">
        <p14:creationId xmlns:p14="http://schemas.microsoft.com/office/powerpoint/2010/main" val="371991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Values: After analyzing the dataset, I found that there are no missing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Duplicates</a:t>
            </a:r>
            <a:r>
              <a:rPr lang="en-US" dirty="0"/>
              <a:t>: The dataset does not contain any duplicate records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Outliers</a:t>
            </a:r>
            <a:r>
              <a:rPr lang="en-US" dirty="0"/>
              <a:t>: Using boxplots, I identified that some numerical features contain outliers. I handled them using the Interquartile Range (IQR) method to ensure that extreme values do not negatively impact the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Correlation </a:t>
            </a:r>
            <a:r>
              <a:rPr lang="en-US" dirty="0"/>
              <a:t>Analysis: I applied a correlation matrix to the numerical columns, but I found that there is no significant correlation between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Visualizations</a:t>
            </a:r>
            <a:r>
              <a:rPr lang="en-US" dirty="0"/>
              <a:t>: I created various plots, including histograms, </a:t>
            </a:r>
            <a:r>
              <a:rPr lang="en-US" dirty="0" err="1"/>
              <a:t>countplots</a:t>
            </a:r>
            <a:r>
              <a:rPr lang="en-US" dirty="0"/>
              <a:t>, and boxplots, to better understand the distribution and trends in the dataset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By </a:t>
            </a:r>
            <a:r>
              <a:rPr lang="en-US" dirty="0"/>
              <a:t>addressing these aspects, I ensured the dataset is clean and ready for visualization and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184770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Preprocessing Steps </a:t>
            </a:r>
            <a:r>
              <a:rPr lang="en-US" dirty="0" smtClean="0"/>
              <a:t>and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During my preprocessing phase, I conducted several steps to clean and prepare the dataset</a:t>
            </a:r>
            <a:r>
              <a:rPr lang="en-US" dirty="0" smtClean="0"/>
              <a:t>:</a:t>
            </a:r>
          </a:p>
          <a:p>
            <a:r>
              <a:rPr lang="en-US" dirty="0" smtClean="0"/>
              <a:t>Dataset Exploration: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Used </a:t>
            </a:r>
            <a:r>
              <a:rPr lang="en-US" dirty="0"/>
              <a:t>head() and info() to get a quick overview of the dataset structure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Checked </a:t>
            </a:r>
            <a:r>
              <a:rPr lang="en-US" dirty="0"/>
              <a:t>the shape of the dataset to confirm the number of rows and columns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Handling </a:t>
            </a:r>
            <a:r>
              <a:rPr lang="en-US" dirty="0"/>
              <a:t>Missing Values and Duplicates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Verified </a:t>
            </a:r>
            <a:r>
              <a:rPr lang="en-US" dirty="0"/>
              <a:t>that there were no missing values, which ensured data completeness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Checked </a:t>
            </a:r>
            <a:r>
              <a:rPr lang="en-US" dirty="0"/>
              <a:t>for duplicate records and confirmed that there were none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511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Steps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 and Transformations: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Identified categorical, numerical, and text-based columns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Ensured </a:t>
            </a:r>
            <a:r>
              <a:rPr lang="en-US" dirty="0"/>
              <a:t>that categorical columns are properly formatted for future encoding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Outlier </a:t>
            </a:r>
            <a:r>
              <a:rPr lang="en-US" dirty="0"/>
              <a:t>Detection and Removal</a:t>
            </a:r>
            <a:r>
              <a:rPr lang="en-US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Used </a:t>
            </a:r>
            <a:r>
              <a:rPr lang="en-US" dirty="0"/>
              <a:t>boxplots to detect outliers in numerical features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Removed </a:t>
            </a:r>
            <a:r>
              <a:rPr lang="en-US" dirty="0"/>
              <a:t>extreme values using the Interquartile Range (IQR) method to maintain data </a:t>
            </a:r>
            <a:r>
              <a:rPr lang="en-US" dirty="0" smtClean="0"/>
              <a:t>integrity</a:t>
            </a:r>
          </a:p>
        </p:txBody>
      </p:sp>
    </p:spTree>
    <p:extLst>
      <p:ext uri="{BB962C8B-B14F-4D97-AF65-F5344CB8AC3E}">
        <p14:creationId xmlns:p14="http://schemas.microsoft.com/office/powerpoint/2010/main" val="414671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and Feature Understanding: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Generated histograms to analyze feature distributions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Used </a:t>
            </a:r>
            <a:r>
              <a:rPr lang="en-US" dirty="0" err="1"/>
              <a:t>countplots</a:t>
            </a:r>
            <a:r>
              <a:rPr lang="en-US" dirty="0"/>
              <a:t> for categorical variable distributions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Applied </a:t>
            </a:r>
            <a:r>
              <a:rPr lang="en-US" dirty="0"/>
              <a:t>correlation matrices to check relationships between numerical features, confirming that there was no strong correlation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Through </a:t>
            </a:r>
            <a:r>
              <a:rPr lang="en-US" dirty="0"/>
              <a:t>these preprocessing steps, I ensured that the dataset was clean, structured, and ready for further analysis.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95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959" y="2065867"/>
            <a:ext cx="5482160" cy="364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042" y="2065868"/>
            <a:ext cx="5803178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095" y="1919865"/>
            <a:ext cx="4574724" cy="36496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635" y="1868416"/>
            <a:ext cx="6086475" cy="370111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1126836" y="5643418"/>
            <a:ext cx="2881746" cy="114992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Before Removing outliers with IQR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6982690" y="5643418"/>
            <a:ext cx="3639127" cy="951346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don’t need to remove outliers here because it is the price which is possible to have outliers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4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117</TotalTime>
  <Words>562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Celestial</vt:lpstr>
      <vt:lpstr>Exploratory Data Analysis (EDA) for First InteRn Project</vt:lpstr>
      <vt:lpstr>Introduction</vt:lpstr>
      <vt:lpstr>Dataset Overview</vt:lpstr>
      <vt:lpstr>Initial Observations</vt:lpstr>
      <vt:lpstr>Preprocessing Steps and Insights</vt:lpstr>
      <vt:lpstr>Preprocessing Steps and Insights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1 </dc:title>
  <dc:creator>Zeina Eltannikhy</dc:creator>
  <cp:lastModifiedBy>Zeina Eltannikhy</cp:lastModifiedBy>
  <cp:revision>5</cp:revision>
  <dcterms:created xsi:type="dcterms:W3CDTF">2025-02-05T10:36:28Z</dcterms:created>
  <dcterms:modified xsi:type="dcterms:W3CDTF">2025-02-05T12:33:49Z</dcterms:modified>
</cp:coreProperties>
</file>