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What is Artificial Intelligence (AI)?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Simulating human intelligence in machines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Enabling machines to perceive, reason, learn, and act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Broad field encompassing various technologies and techniques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A Brief History of AI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Origins in the 1950s (Dartmouth Workshop, Alan Turing)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Periods of 'AI winters' due to limited computing power and data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Resurgence in recent decades driven by big data, advanced algorithms, and powerful hardware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Key Branches of AI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Machine Learning (ML): Systems learn from data without explicit programming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Deep Learning (DL): A subset of ML using neural networks with many layers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Natural Language Processing (NLP): Understanding and generating human language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Computer Vision (CV): Enabling machines to 'see' and interpret images/videos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Robotics: Integrating AI with physical machines to perform tasks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How AI Works (Simplified)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Data Collection: Gathering vast amounts of relevant information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Algorithm Training: Feeding data to models to identify patterns and make predictions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Model Evaluation: Assessing accuracy and refining the model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Deployment: Using the trained model to solve real-world problems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Types of AI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Narrow AI (ANI) / Weak AI: Designed for specific tasks (e.g., Siri, self-driving cars)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General AI (AGI) / Strong AI: Hypothesized ability to perform any intellectual task a human can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Super AI (ASI): Hypothetical AI surpassing human intelligence in every aspect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Common Applications of AI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Healthcare: Diagnostics, drug discovery, personalized medicine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Finance: Fraud detection, algorithmic trading, credit scoring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Transportation: Self-driving vehicles, traffic optimization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Customer Service: Chatbots, virtual assistants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Entertainment: Recommendation systems (Netflix, Spotify)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Ethical Considerations &amp; Challenges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Bias in AI models: Reflecting societal biases present in training data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Privacy and data security: Handling sensitive personal information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Job displacement: Impact on workforce and economy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Accountability and control: Who is responsible for AI decisions?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Transparency: Understanding how AI makes its decisions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The Future of AI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Continued rapid innovation and integration into daily life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Advancements in AGI research and human-AI collaboration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Addressing ethical concerns and developing responsible AI frameworks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Potential for transformative impact across all sectors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2025-09-30T09:02:42Z</dcterms:created>
  <dcterms:modified xsi:type="dcterms:W3CDTF">2025-09-30T09:02:42Z</dcterms:modified>
</cp:coreProperties>
</file>