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2" r:id="rId7"/>
    <p:sldId id="310" r:id="rId8"/>
    <p:sldId id="311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558811"/>
            <a:ext cx="4813072" cy="3575078"/>
          </a:xfrm>
        </p:spPr>
        <p:txBody>
          <a:bodyPr>
            <a:normAutofit fontScale="90000"/>
          </a:bodyPr>
          <a:lstStyle/>
          <a:p>
            <a:r>
              <a:rPr lang="en-US" dirty="0"/>
              <a:t>HR Analytics</a:t>
            </a:r>
            <a:br>
              <a:rPr lang="en-US" dirty="0"/>
            </a:br>
            <a:r>
              <a:rPr lang="en-US" sz="2400" dirty="0"/>
              <a:t>Data- Driven  Approach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                                    Present  by,</a:t>
            </a:r>
            <a:br>
              <a:rPr lang="en-US" sz="2400" dirty="0"/>
            </a:br>
            <a:r>
              <a:rPr lang="en-US" sz="2400" dirty="0"/>
              <a:t>                                                     Mohd Aftab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053" y="4337761"/>
            <a:ext cx="4829101" cy="1238616"/>
          </a:xfrm>
        </p:spPr>
        <p:txBody>
          <a:bodyPr>
            <a:normAutofit/>
          </a:bodyPr>
          <a:lstStyle/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HR Analytics  ?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59D93AD-4BA1-E8E9-4E64-C1EE3EE687B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2"/>
    </mc:Choice>
    <mc:Fallback xmlns="">
      <p:transition spd="slow" advTm="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B16F6-7B64-5F43-D1F9-3F500675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5A6E39-6808-1281-2E52-C26E8955E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04A25-B4F6-09B2-E5D0-90DB163BD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558811"/>
            <a:ext cx="4813072" cy="35750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HRA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A66E-FDBB-7A20-AEC1-BAC966B17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GB" sz="1300" dirty="0">
                <a:latin typeface="+mj-lt"/>
              </a:rPr>
              <a:t>HR Analytics involves data-driven decision-making to improve workforce management, recruitment, performance, and retention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279F9-2FCA-BE94-EA94-CA08399A1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66E32B-4FD4-4EBE-2104-979BCDA9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D94601D-7000-AEC2-C600-4AC4D192719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"/>
    </mc:Choice>
    <mc:Fallback xmlns="">
      <p:transition spd="slow" advTm="1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7A59BA-883A-752E-6679-7978D65BCE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15549" b="15549"/>
          <a:stretch>
            <a:fillRect/>
          </a:stretch>
        </p:blipFill>
        <p:spPr>
          <a:xfrm>
            <a:off x="1" y="0"/>
            <a:ext cx="12138150" cy="4558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4080CD-3141-E4B2-A383-70399D81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09600"/>
          </a:xfrm>
        </p:spPr>
        <p:txBody>
          <a:bodyPr/>
          <a:lstStyle/>
          <a:p>
            <a:r>
              <a:rPr lang="en-IN" dirty="0"/>
              <a:t>Benefits of HR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653A9-BECF-1363-9E89-CE0BD3F8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1143000"/>
          </a:xfrm>
        </p:spPr>
        <p:txBody>
          <a:bodyPr>
            <a:normAutofit/>
          </a:bodyPr>
          <a:lstStyle/>
          <a:p>
            <a:r>
              <a:rPr lang="en-IN" dirty="0"/>
              <a:t>Data-driven recruitment decisions</a:t>
            </a:r>
          </a:p>
          <a:p>
            <a:r>
              <a:rPr lang="en-IN" dirty="0"/>
              <a:t>Improved employee retention strategies</a:t>
            </a:r>
          </a:p>
          <a:p>
            <a:r>
              <a:rPr lang="en-IN" dirty="0"/>
              <a:t>Better workforce planning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0F6BFBC4-836A-2025-80BD-AC14092D34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"/>
    </mc:Choice>
    <mc:Fallback xmlns="">
      <p:transition spd="slow" advTm="1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38CF-D76C-0D01-CB67-125DCA2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Key Metrics in HR  Analytics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D935D-18DF-817B-4B16-E3BACEAE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Turnover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Time-to-Fill and Time-to-Hire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Engagement and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Absenteeism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Diversity and Inclusion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3D36DA-5720-90B6-5834-10B2120E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04330" y="1678679"/>
            <a:ext cx="6961291" cy="4344417"/>
          </a:xfr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47488CDD-DEB3-82A7-5A06-CC43D32A28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"/>
    </mc:Choice>
    <mc:Fallback xmlns="">
      <p:transition spd="slow" advTm="1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D86-E535-B188-B199-AEDD3F93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 of HR Analytics 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4730F03-F595-C408-648E-71C55A60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22296" y="1747520"/>
            <a:ext cx="7605249" cy="34340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067C-E0F4-4B38-E7CB-FC82D6CC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Descriptive Analytics</a:t>
            </a:r>
            <a:r>
              <a:rPr lang="en-GB" dirty="0"/>
              <a:t>: Understanding past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Predictive Analytics:</a:t>
            </a:r>
            <a:r>
              <a:rPr lang="en-GB" dirty="0"/>
              <a:t> Forecasting future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Prescriptive Analytics:</a:t>
            </a:r>
            <a:r>
              <a:rPr lang="en-IN" dirty="0"/>
              <a:t> Recommending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C7A470A9-9716-F663-069B-09D1A1FD94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6"/>
    </mc:Choice>
    <mc:Fallback xmlns="">
      <p:transition spd="slow" advTm="1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43EF-878F-1851-3677-202940E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&amp; Techniques in HR Analytics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BE697-AA6E-5EE1-39EF-3FCB357E7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1907" y="1399380"/>
            <a:ext cx="7338813" cy="49262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4E173-5C3A-05F8-C6C6-33BCF510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Power BI, Tableau, SQL, Python,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Techniques:</a:t>
            </a:r>
            <a:r>
              <a:rPr lang="en-IN" dirty="0"/>
              <a:t> Regression Analysis, Machine Learning, Sentiment Analysis, Predictive </a:t>
            </a:r>
            <a:r>
              <a:rPr lang="en-IN" dirty="0" err="1"/>
              <a:t>Modeling</a:t>
            </a:r>
            <a:endParaRPr lang="en-IN" dirty="0"/>
          </a:p>
          <a:p>
            <a:endParaRPr lang="en-IN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2D15E0D-572C-1361-4CB3-EDE14CC6EA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"/>
    </mc:Choice>
    <mc:Fallback xmlns="">
      <p:transition spd="slow" advTm="2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8A37-0520-2CAA-9655-53E2F7F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in HR Analytics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2CB08-3725-5A57-D988-FCD68247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91760" y="430914"/>
            <a:ext cx="6502400" cy="64270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F41B-5C3F-4D83-2A42-F706D92E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⚠️ Data privacy and security concerns</a:t>
            </a:r>
            <a:br>
              <a:rPr lang="en-GB" dirty="0"/>
            </a:br>
            <a:r>
              <a:rPr lang="en-GB" dirty="0"/>
              <a:t>⚠️ Integration of HR systems </a:t>
            </a:r>
            <a:br>
              <a:rPr lang="en-GB" dirty="0"/>
            </a:br>
            <a:r>
              <a:rPr lang="en-GB" dirty="0"/>
              <a:t>⚠️ Resistance to change from HR teams</a:t>
            </a:r>
            <a:br>
              <a:rPr lang="en-GB" dirty="0"/>
            </a:br>
            <a:r>
              <a:rPr lang="en-GB" dirty="0"/>
              <a:t>⚠️ Data accuracy and consistency</a:t>
            </a:r>
          </a:p>
          <a:p>
            <a:endParaRPr lang="en-IN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C2558C9-497A-5412-7519-EE3F5C0688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7"/>
    </mc:Choice>
    <mc:Fallback xmlns="">
      <p:transition spd="slow" advTm="2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543F4D-3EC9-91BD-DE76-7FFD7B3437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13669" b="13669"/>
          <a:stretch>
            <a:fillRect/>
          </a:stretch>
        </p:blipFill>
        <p:spPr>
          <a:xfrm>
            <a:off x="0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08190-6F8A-1EFB-7F59-6B6F783B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463518"/>
          </a:xfrm>
        </p:spPr>
        <p:txBody>
          <a:bodyPr/>
          <a:lstStyle/>
          <a:p>
            <a:r>
              <a:rPr lang="en-GB" dirty="0"/>
              <a:t>Future Trends in HR Analytics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2FB48-ADF8-2B8F-8F9D-1B516959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560" y="5483892"/>
            <a:ext cx="10285983" cy="12725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AI-driven HR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Real-time HR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Employee sentiment analysis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29685B1-D02C-111C-D2E4-5780EAF77B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95">
        <p:split orient="vert"/>
      </p:transition>
    </mc:Choice>
    <mc:Fallback xmlns="">
      <p:transition spd="slow" advTm="1395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33D6-5EB2-EAD4-8938-88FC960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6D3E8A-D649-1430-F68B-4BDE1D43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29200" y="786383"/>
            <a:ext cx="6519334" cy="56550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965A-6EE4-5CA8-5DFC-AE220823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HR Analytics is revolutionizing workforce management, making HR more strategic and data-driven. Organizations that leverage HR analytics gain a competitive advantage in hiring, retaining, and managing talent</a:t>
            </a:r>
          </a:p>
          <a:p>
            <a:endParaRPr lang="en-IN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8491247-6430-6973-E064-B5980DA37A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325000" t="-160938" r="-325000" b="-160938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"/>
    </mc:Choice>
    <mc:Fallback xmlns="">
      <p:transition spd="slow" advTm="2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{DB3B8597-FADC-43C9-A555-99C783453905}tf11437505_win32</Template>
  <TotalTime>68</TotalTime>
  <Words>208</Words>
  <Application>Microsoft Office PowerPoint</Application>
  <PresentationFormat>Widescreen</PresentationFormat>
  <Paragraphs>32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RetrospectVTI</vt:lpstr>
      <vt:lpstr>HR Analytics Data- Driven  Approach                                                                Present  by,                                                      Mohd Aftab   </vt:lpstr>
      <vt:lpstr>Definition HRA</vt:lpstr>
      <vt:lpstr>Benefits of HR Analytics</vt:lpstr>
      <vt:lpstr>Key Metrics in HR  Analytics </vt:lpstr>
      <vt:lpstr>Type  of HR Analytics </vt:lpstr>
      <vt:lpstr>Tools &amp; Techniques in HR Analytics</vt:lpstr>
      <vt:lpstr>Challenges in HR Analytics </vt:lpstr>
      <vt:lpstr>Future Trends in HR Analytics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</dc:creator>
  <cp:lastModifiedBy>RAJA</cp:lastModifiedBy>
  <cp:revision>4</cp:revision>
  <dcterms:created xsi:type="dcterms:W3CDTF">2025-03-22T01:10:50Z</dcterms:created>
  <dcterms:modified xsi:type="dcterms:W3CDTF">2025-03-22T02:26:11Z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