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6691-34AF-84A9-7382-F339101B8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C3D9B-8144-4FBB-D926-E46A5F58F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BCA05-1FB4-B685-9C4B-43D9CAEE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E85B-356F-4186-8A3E-ED9BACFEA38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D1F3-9A07-405D-EE8F-C4800864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3412F-602E-60F0-4166-30A010A1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FE18-C1C5-4F00-818F-635C0D1E6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6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B774-6353-BB16-95FE-C296D82E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57857-8A39-B069-488E-8373001B1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410A2-372B-C314-F1EA-EA4F4795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E85B-356F-4186-8A3E-ED9BACFEA38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E3835-B62A-3B70-ABF1-CB77D146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CB619-F26A-C705-B015-8590AE4D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FE18-C1C5-4F00-818F-635C0D1E6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5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EFD2FA-C144-FA7A-9300-B0AC08B0A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4ABEF-A2F8-BD56-3D87-2549F13F1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03191-F8AE-F1D0-A43D-11A1ACFB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E85B-356F-4186-8A3E-ED9BACFEA38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5E57A-1FA0-47F0-2464-A0F085CF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B091-129F-C5C7-B887-1E267EE5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FE18-C1C5-4F00-818F-635C0D1E6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7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5D4B-C51D-1C8D-AC1B-34E36F97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B5B6E-54FA-6457-8BC0-24D84DEAF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3C80D-C668-2E71-51A3-40527A47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E85B-356F-4186-8A3E-ED9BACFEA38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62BBE-66DD-52B6-BA02-F128833B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890B5-A190-CA2F-3815-EA6D868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FE18-C1C5-4F00-818F-635C0D1E6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4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EBBE-3432-5EB4-47E8-1047DA704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85A52-57B6-5E62-1D33-81395805A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90C81-9A17-5B40-20CF-CF702E01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E85B-356F-4186-8A3E-ED9BACFEA38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4FF37-C858-6AEA-ECD2-3EDCC82D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09961-6364-1501-7399-1CBB2A90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FE18-C1C5-4F00-818F-635C0D1E6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45908-CEE5-A394-FA12-846D33507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64068-1343-E4F2-FC96-9F25DB5DF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5F5C8-12B4-9A7B-3546-024A7D6F5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D36D1-16F3-9CE8-ED22-97D90FE8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E85B-356F-4186-8A3E-ED9BACFEA38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D1F09-F9B5-A054-3B32-79DAD794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15509-637C-B424-4439-85008EF0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FE18-C1C5-4F00-818F-635C0D1E6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0159-8239-63E9-58B2-1EB86D96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99294-8852-1D61-7FAF-7BC119089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085AA-5FCE-EA86-ECD6-3286B8843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07C3F-6EB2-3EEE-B08A-65793F3C4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C6FD5-D557-D379-02D5-467B231E9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B5D7B-146E-0EA5-27B9-980949D9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E85B-356F-4186-8A3E-ED9BACFEA38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1D4D2-5B74-B636-1DC2-2A548D37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72E4A-FDBD-D4D9-4315-F51AD2EB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FE18-C1C5-4F00-818F-635C0D1E6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54E5-6D46-BFB3-A2B6-537AD56B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37DDF-2922-5126-3664-CC36449B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E85B-356F-4186-8A3E-ED9BACFEA38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14DFB1-CE1B-96EA-FFCD-6D15A626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CABF7-EBFF-68CA-2D18-2E24B68A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FE18-C1C5-4F00-818F-635C0D1E6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1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73098-3BBF-7049-9BA1-F94E24A6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E85B-356F-4186-8A3E-ED9BACFEA38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64480-3AFB-7255-97F1-6F26BEFF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EF766-4E32-8A8C-39DC-57272174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FE18-C1C5-4F00-818F-635C0D1E6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4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CFD0-3D61-4D6B-328B-9BA070BB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466C0-6F15-1A72-57DD-E962361F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7D15C-3A3A-F41D-778E-448E302D6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57F4B-37CF-E376-7C35-95E6296C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E85B-356F-4186-8A3E-ED9BACFEA38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3A0D0-028A-12D6-4C9E-E45ABD01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B9F9F-ABE1-3EC3-BF03-BA65C373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FE18-C1C5-4F00-818F-635C0D1E6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6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4004-976C-22F6-202E-B89C5F1C1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EA745B-387C-2C1A-5C9A-F0A8B9225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8921B-A33A-2372-7E97-53BD19354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7B446-F2E9-3CE8-313A-F859B1E85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E85B-356F-4186-8A3E-ED9BACFEA38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433E0-18EF-DFCF-9792-55A97989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038D5-5D6D-E6A1-FCAD-A49228F83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FE18-C1C5-4F00-818F-635C0D1E6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1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AC06B-447A-2CFC-94D7-BB6792366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FE478-EC62-553F-56DC-6567E2B89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F4A43-8CA8-6F78-5FB3-FB6E45AD0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AE85B-356F-4186-8A3E-ED9BACFEA38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4DBAB-E40F-455A-5FE5-2A1F15412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C805E-38C8-BD58-1624-22A31901A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5FE18-C1C5-4F00-818F-635C0D1E6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4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and white logo&#10;&#10;Description automatically generated">
            <a:extLst>
              <a:ext uri="{FF2B5EF4-FFF2-40B4-BE49-F238E27FC236}">
                <a16:creationId xmlns:a16="http://schemas.microsoft.com/office/drawing/2014/main" id="{0B0F1BC7-F903-F422-24CC-CF99388F4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399" y="914400"/>
            <a:ext cx="4621001" cy="49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5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7B248A-4FE3-E629-BE6F-3DC6928C75DB}"/>
              </a:ext>
            </a:extLst>
          </p:cNvPr>
          <p:cNvSpPr txBox="1"/>
          <p:nvPr/>
        </p:nvSpPr>
        <p:spPr>
          <a:xfrm>
            <a:off x="3169920" y="295422"/>
            <a:ext cx="5401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>
                <a:solidFill>
                  <a:srgbClr val="00B050"/>
                </a:solidFill>
                <a:effectLst/>
                <a:latin typeface="Amasis MT Pro Black" panose="020F0502020204030204" pitchFamily="18" charset="0"/>
              </a:rPr>
              <a:t>About the Company</a:t>
            </a:r>
            <a:endParaRPr lang="en-US" sz="3600" dirty="0">
              <a:solidFill>
                <a:srgbClr val="00B050"/>
              </a:solidFill>
              <a:latin typeface="Amasis MT Pro Black" panose="020F0502020204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050655-94EE-6897-8898-64FC5FA9C6ED}"/>
              </a:ext>
            </a:extLst>
          </p:cNvPr>
          <p:cNvSpPr txBox="1"/>
          <p:nvPr/>
        </p:nvSpPr>
        <p:spPr>
          <a:xfrm>
            <a:off x="1365666" y="1985166"/>
            <a:ext cx="95301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is an online game where users create a virtual team of real-life players and </a:t>
            </a:r>
          </a:p>
          <a:p>
            <a:endParaRPr lang="en-US" sz="20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earn points based on the performances of these players in real matches</a:t>
            </a:r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2A04E0-5F40-1C94-AC67-20D9239D705C}"/>
              </a:ext>
            </a:extLst>
          </p:cNvPr>
          <p:cNvSpPr txBox="1"/>
          <p:nvPr/>
        </p:nvSpPr>
        <p:spPr>
          <a:xfrm>
            <a:off x="1365666" y="4044242"/>
            <a:ext cx="94606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user who scores the maximum points in their joined contests attains the first rank </a:t>
            </a:r>
          </a:p>
          <a:p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 the leaderboard.  Dream11 offers free and paid contests.</a:t>
            </a:r>
            <a:endParaRPr lang="en-US" b="1" dirty="0"/>
          </a:p>
        </p:txBody>
      </p:sp>
      <p:pic>
        <p:nvPicPr>
          <p:cNvPr id="8" name="Picture 7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3FB8CB72-1C65-C938-B977-2E72186569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25" y="1308295"/>
            <a:ext cx="9530172" cy="434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E0CD10-BD5B-F02E-D7E2-E92F1C4CCDF7}"/>
              </a:ext>
            </a:extLst>
          </p:cNvPr>
          <p:cNvSpPr txBox="1"/>
          <p:nvPr/>
        </p:nvSpPr>
        <p:spPr>
          <a:xfrm>
            <a:off x="1280160" y="207369"/>
            <a:ext cx="5278120" cy="6226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i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About the Founders</a:t>
            </a:r>
            <a:endParaRPr lang="en-US" sz="4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person in a red shirt&#10;&#10;Description automatically generated">
            <a:extLst>
              <a:ext uri="{FF2B5EF4-FFF2-40B4-BE49-F238E27FC236}">
                <a16:creationId xmlns:a16="http://schemas.microsoft.com/office/drawing/2014/main" id="{352E2326-CC13-F563-BEC2-2E2AA1394C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6" r="10525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F52670-298A-51E0-E41C-CA545F080839}"/>
              </a:ext>
            </a:extLst>
          </p:cNvPr>
          <p:cNvSpPr txBox="1"/>
          <p:nvPr/>
        </p:nvSpPr>
        <p:spPr>
          <a:xfrm>
            <a:off x="418194" y="1880893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Harsh Jain and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Bhavit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Sheth started DREAM11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05C533-FFBC-113F-635C-1F28CB7AC7E9}"/>
              </a:ext>
            </a:extLst>
          </p:cNvPr>
          <p:cNvSpPr txBox="1"/>
          <p:nvPr/>
        </p:nvSpPr>
        <p:spPr>
          <a:xfrm>
            <a:off x="705516" y="4685117"/>
            <a:ext cx="60983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   Harsh is the CEO with a     </a:t>
            </a:r>
          </a:p>
          <a:p>
            <a:r>
              <a:rPr lang="en-US" sz="3600" b="1" dirty="0"/>
              <a:t>   </a:t>
            </a:r>
            <a:r>
              <a:rPr lang="en-US" sz="3600" b="1" dirty="0">
                <a:solidFill>
                  <a:srgbClr val="00B0F0"/>
                </a:solidFill>
              </a:rPr>
              <a:t>background in business</a:t>
            </a:r>
          </a:p>
        </p:txBody>
      </p:sp>
    </p:spTree>
    <p:extLst>
      <p:ext uri="{BB962C8B-B14F-4D97-AF65-F5344CB8AC3E}">
        <p14:creationId xmlns:p14="http://schemas.microsoft.com/office/powerpoint/2010/main" val="209011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erson wearing glasses and a white polo shirt&#10;&#10;Description automatically generated">
            <a:extLst>
              <a:ext uri="{FF2B5EF4-FFF2-40B4-BE49-F238E27FC236}">
                <a16:creationId xmlns:a16="http://schemas.microsoft.com/office/drawing/2014/main" id="{47F0000B-CF35-4269-9D51-0958E6633F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" r="19782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8549BC-97DC-9A4E-3B77-B50A68F893C1}"/>
              </a:ext>
            </a:extLst>
          </p:cNvPr>
          <p:cNvSpPr txBox="1"/>
          <p:nvPr/>
        </p:nvSpPr>
        <p:spPr>
          <a:xfrm>
            <a:off x="7535594" y="2673527"/>
            <a:ext cx="4656406" cy="2756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b="1" dirty="0" err="1"/>
              <a:t>Bhavit</a:t>
            </a:r>
            <a:r>
              <a:rPr lang="en-US" sz="4000" b="1" dirty="0"/>
              <a:t> is the COO with expertise in engineering and management.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FD6450-3064-0AC0-D095-5ADD3D3A9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373" y="264200"/>
            <a:ext cx="4456294" cy="110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7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752BB-1E93-250A-C94A-6CEF50FEB17E}"/>
              </a:ext>
            </a:extLst>
          </p:cNvPr>
          <p:cNvSpPr txBox="1"/>
          <p:nvPr/>
        </p:nvSpPr>
        <p:spPr>
          <a:xfrm>
            <a:off x="8257736" y="132971"/>
            <a:ext cx="3434862" cy="766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Current Situation</a:t>
            </a:r>
          </a:p>
        </p:txBody>
      </p:sp>
      <p:pic>
        <p:nvPicPr>
          <p:cNvPr id="7" name="Picture 6" descr="A group of people in a stadium&#10;&#10;Description automatically generated">
            <a:extLst>
              <a:ext uri="{FF2B5EF4-FFF2-40B4-BE49-F238E27FC236}">
                <a16:creationId xmlns:a16="http://schemas.microsoft.com/office/drawing/2014/main" id="{82200F39-8A69-BF34-24D4-DF960D2B1C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1" r="1187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B9C3C4-0FEE-0641-C344-95903C09AF27}"/>
              </a:ext>
            </a:extLst>
          </p:cNvPr>
          <p:cNvSpPr txBox="1"/>
          <p:nvPr/>
        </p:nvSpPr>
        <p:spPr>
          <a:xfrm>
            <a:off x="8489513" y="1047540"/>
            <a:ext cx="3328270" cy="47629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As of 2021, DREAM11 is India's biggest fantasy sports platform.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It got investments, partnered with sports leagues, and faced discussions about whether it was a game of skill.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It's working to handle challenges and promote responsible play.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39631E-79A5-A4F0-DB0E-2A89BD862A07}"/>
              </a:ext>
            </a:extLst>
          </p:cNvPr>
          <p:cNvSpPr txBox="1"/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Future Goals</a:t>
            </a:r>
          </a:p>
        </p:txBody>
      </p:sp>
      <p:sp>
        <p:nvSpPr>
          <p:cNvPr id="3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85F30-2DCD-4DFA-6011-44F5723C5A4E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</a:rPr>
              <a:t>Looking ahead, DREAM11 aims to grow its users, improve its platform, and expand to new markets.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</a:rPr>
              <a:t> They might also add more sports and tech to keep users engaged</a:t>
            </a:r>
            <a:r>
              <a:rPr lang="en-US" sz="2200" b="0" i="0" dirty="0">
                <a:effectLst/>
              </a:rPr>
              <a:t>.</a:t>
            </a:r>
            <a:endParaRPr lang="en-US" sz="2200" dirty="0"/>
          </a:p>
        </p:txBody>
      </p:sp>
      <p:pic>
        <p:nvPicPr>
          <p:cNvPr id="7" name="Picture 6" descr="A stack of wooden blocks with arrows and a target&#10;&#10;Description automatically generated">
            <a:extLst>
              <a:ext uri="{FF2B5EF4-FFF2-40B4-BE49-F238E27FC236}">
                <a16:creationId xmlns:a16="http://schemas.microsoft.com/office/drawing/2014/main" id="{4B1763F5-7F83-B8E4-ABA0-1AD3226B6F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8" r="13579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4522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EEF3F-85BC-82C2-1329-91F3CAB3E627}"/>
              </a:ext>
            </a:extLst>
          </p:cNvPr>
          <p:cNvSpPr txBox="1"/>
          <p:nvPr/>
        </p:nvSpPr>
        <p:spPr>
          <a:xfrm>
            <a:off x="838200" y="2333297"/>
            <a:ext cx="5391015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Name-Mansi Gaud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Roll No-73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 err="1"/>
              <a:t>Mcom</a:t>
            </a:r>
            <a:r>
              <a:rPr lang="en-US" sz="4400" dirty="0"/>
              <a:t>-II (BM)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9" name="Picture 8" descr="A red and white logo&#10;&#10;Description automatically generated">
            <a:extLst>
              <a:ext uri="{FF2B5EF4-FFF2-40B4-BE49-F238E27FC236}">
                <a16:creationId xmlns:a16="http://schemas.microsoft.com/office/drawing/2014/main" id="{97BEAEBC-8A53-D4B2-C53F-55890B7C7F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8" r="175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24131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179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Amasis MT Pro Black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1</cp:revision>
  <dcterms:created xsi:type="dcterms:W3CDTF">2023-08-19T09:14:38Z</dcterms:created>
  <dcterms:modified xsi:type="dcterms:W3CDTF">2023-08-19T11:40:56Z</dcterms:modified>
</cp:coreProperties>
</file>