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300700" cy="10299700"/>
  <p:notesSz cx="18300700" cy="10299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536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3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89967" y="1137020"/>
            <a:ext cx="6120765" cy="3013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35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owsybl.org/pages/overview/" TargetMode="External"/><Relationship Id="rId3" Type="http://schemas.openxmlformats.org/officeDocument/2006/relationships/hyperlink" Target="https://www.linkedin.com/in/mohdmaazekram/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s://docs.google.com/spreadsheets/d/1vNgGhKBaJfU0E5k1UF5BELyiyLlW90s6/edit?usp=sharing&amp;ouid=115882053334718052966&amp;rtpof=true&amp;sd=tru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ohdmaazekram" TargetMode="External"/><Relationship Id="rId11" Type="http://schemas.openxmlformats.org/officeDocument/2006/relationships/hyperlink" Target="https://www.vecteezy.com/vector-art/22648084-email-icon-for-your-website-mobile-presentation-and-logo-design" TargetMode="External"/><Relationship Id="rId5" Type="http://schemas.openxmlformats.org/officeDocument/2006/relationships/hyperlink" Target="https://sguru.org/linkedin-logo/" TargetMode="External"/><Relationship Id="rId10" Type="http://schemas.openxmlformats.org/officeDocument/2006/relationships/image" Target="../media/image12.jpeg"/><Relationship Id="rId4" Type="http://schemas.openxmlformats.org/officeDocument/2006/relationships/image" Target="../media/image10.png"/><Relationship Id="rId9" Type="http://schemas.openxmlformats.org/officeDocument/2006/relationships/hyperlink" Target="mailto:mohdmaazekram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1499" y="5559183"/>
            <a:ext cx="9615170" cy="2865755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065" marR="5080" algn="ctr">
              <a:lnSpc>
                <a:spcPts val="5330"/>
              </a:lnSpc>
              <a:spcBef>
                <a:spcPts val="1160"/>
              </a:spcBef>
            </a:pPr>
            <a:r>
              <a:rPr sz="5300" b="1" spc="-95" dirty="0">
                <a:latin typeface="Verdana"/>
                <a:cs typeface="Verdana"/>
              </a:rPr>
              <a:t>E</a:t>
            </a:r>
            <a:r>
              <a:rPr sz="5300" b="1" spc="-465" dirty="0">
                <a:latin typeface="Verdana"/>
                <a:cs typeface="Verdana"/>
              </a:rPr>
              <a:t>v</a:t>
            </a:r>
            <a:r>
              <a:rPr sz="5300" b="1" spc="-220" dirty="0">
                <a:latin typeface="Verdana"/>
                <a:cs typeface="Verdana"/>
              </a:rPr>
              <a:t>aluati</a:t>
            </a:r>
            <a:r>
              <a:rPr sz="5300" b="1" spc="-290" dirty="0">
                <a:latin typeface="Verdana"/>
                <a:cs typeface="Verdana"/>
              </a:rPr>
              <a:t>n</a:t>
            </a:r>
            <a:r>
              <a:rPr sz="5300" b="1" spc="-15" dirty="0">
                <a:latin typeface="Verdana"/>
                <a:cs typeface="Verdana"/>
              </a:rPr>
              <a:t>g</a:t>
            </a:r>
            <a:r>
              <a:rPr sz="5300" b="1" spc="-345" dirty="0">
                <a:latin typeface="Verdana"/>
                <a:cs typeface="Verdana"/>
              </a:rPr>
              <a:t> </a:t>
            </a:r>
            <a:r>
              <a:rPr sz="5300" b="1" spc="-45" dirty="0">
                <a:latin typeface="Verdana"/>
                <a:cs typeface="Verdana"/>
              </a:rPr>
              <a:t>C</a:t>
            </a:r>
            <a:r>
              <a:rPr sz="5300" b="1" spc="-265" dirty="0">
                <a:latin typeface="Verdana"/>
                <a:cs typeface="Verdana"/>
              </a:rPr>
              <a:t>us</a:t>
            </a:r>
            <a:r>
              <a:rPr sz="5300" b="1" spc="-285" dirty="0">
                <a:latin typeface="Verdana"/>
                <a:cs typeface="Verdana"/>
              </a:rPr>
              <a:t>t</a:t>
            </a:r>
            <a:r>
              <a:rPr sz="5300" b="1" spc="-85" dirty="0">
                <a:latin typeface="Verdana"/>
                <a:cs typeface="Verdana"/>
              </a:rPr>
              <a:t>o</a:t>
            </a:r>
            <a:r>
              <a:rPr sz="5300" b="1" spc="-120" dirty="0">
                <a:latin typeface="Verdana"/>
                <a:cs typeface="Verdana"/>
              </a:rPr>
              <a:t>m</a:t>
            </a:r>
            <a:r>
              <a:rPr sz="5300" b="1" spc="-245" dirty="0">
                <a:latin typeface="Verdana"/>
                <a:cs typeface="Verdana"/>
              </a:rPr>
              <a:t>er  </a:t>
            </a:r>
            <a:r>
              <a:rPr sz="5300" b="1" spc="-295" dirty="0">
                <a:latin typeface="Verdana"/>
                <a:cs typeface="Verdana"/>
              </a:rPr>
              <a:t>Satisfaction:</a:t>
            </a:r>
            <a:r>
              <a:rPr sz="5300" b="1" spc="-340" dirty="0">
                <a:latin typeface="Verdana"/>
                <a:cs typeface="Verdana"/>
              </a:rPr>
              <a:t> </a:t>
            </a:r>
            <a:r>
              <a:rPr sz="5300" b="1" spc="-130" dirty="0">
                <a:latin typeface="Verdana"/>
                <a:cs typeface="Verdana"/>
              </a:rPr>
              <a:t>A</a:t>
            </a:r>
            <a:r>
              <a:rPr sz="5300" b="1" spc="-335" dirty="0">
                <a:latin typeface="Verdana"/>
                <a:cs typeface="Verdana"/>
              </a:rPr>
              <a:t> </a:t>
            </a:r>
            <a:r>
              <a:rPr sz="5300" b="1" spc="-250" dirty="0">
                <a:latin typeface="Verdana"/>
                <a:cs typeface="Verdana"/>
              </a:rPr>
              <a:t>Comparative </a:t>
            </a:r>
            <a:r>
              <a:rPr sz="5300" b="1" spc="-1795" dirty="0">
                <a:latin typeface="Verdana"/>
                <a:cs typeface="Verdana"/>
              </a:rPr>
              <a:t> </a:t>
            </a:r>
            <a:r>
              <a:rPr sz="5300" b="1" spc="-240" dirty="0">
                <a:latin typeface="Verdana"/>
                <a:cs typeface="Verdana"/>
              </a:rPr>
              <a:t>Anal</a:t>
            </a:r>
            <a:r>
              <a:rPr sz="5300" b="1" spc="-290" dirty="0">
                <a:latin typeface="Verdana"/>
                <a:cs typeface="Verdana"/>
              </a:rPr>
              <a:t>y</a:t>
            </a:r>
            <a:r>
              <a:rPr sz="5300" b="1" spc="-360" dirty="0">
                <a:latin typeface="Verdana"/>
                <a:cs typeface="Verdana"/>
              </a:rPr>
              <a:t>sis</a:t>
            </a:r>
            <a:r>
              <a:rPr sz="5300" b="1" spc="-345" dirty="0">
                <a:latin typeface="Verdana"/>
                <a:cs typeface="Verdana"/>
              </a:rPr>
              <a:t> </a:t>
            </a:r>
            <a:r>
              <a:rPr sz="5300" b="1" spc="-240" dirty="0">
                <a:latin typeface="Verdana"/>
                <a:cs typeface="Verdana"/>
              </a:rPr>
              <a:t>of</a:t>
            </a:r>
            <a:r>
              <a:rPr sz="5300" b="1" spc="-345" dirty="0">
                <a:latin typeface="Verdana"/>
                <a:cs typeface="Verdana"/>
              </a:rPr>
              <a:t> </a:t>
            </a:r>
            <a:r>
              <a:rPr sz="5300" b="1" spc="-200" dirty="0">
                <a:latin typeface="Verdana"/>
                <a:cs typeface="Verdana"/>
              </a:rPr>
              <a:t>Mall</a:t>
            </a:r>
            <a:r>
              <a:rPr sz="5300" b="1" spc="-345" dirty="0">
                <a:latin typeface="Verdana"/>
                <a:cs typeface="Verdana"/>
              </a:rPr>
              <a:t> </a:t>
            </a:r>
            <a:r>
              <a:rPr sz="5300" b="1" spc="-350" dirty="0">
                <a:latin typeface="Verdana"/>
                <a:cs typeface="Verdana"/>
              </a:rPr>
              <a:t>S</a:t>
            </a:r>
            <a:r>
              <a:rPr sz="5300" b="1" spc="-325" dirty="0">
                <a:latin typeface="Verdana"/>
                <a:cs typeface="Verdana"/>
              </a:rPr>
              <a:t>t</a:t>
            </a:r>
            <a:r>
              <a:rPr sz="5300" b="1" spc="-350" dirty="0">
                <a:latin typeface="Verdana"/>
                <a:cs typeface="Verdana"/>
              </a:rPr>
              <a:t>o</a:t>
            </a:r>
            <a:r>
              <a:rPr sz="5300" b="1" spc="-310" dirty="0">
                <a:latin typeface="Verdana"/>
                <a:cs typeface="Verdana"/>
              </a:rPr>
              <a:t>r</a:t>
            </a:r>
            <a:r>
              <a:rPr sz="5300" b="1" spc="-305" dirty="0">
                <a:latin typeface="Verdana"/>
                <a:cs typeface="Verdana"/>
              </a:rPr>
              <a:t>es</a:t>
            </a:r>
            <a:r>
              <a:rPr sz="5300" b="1" spc="-345" dirty="0">
                <a:latin typeface="Verdana"/>
                <a:cs typeface="Verdana"/>
              </a:rPr>
              <a:t> </a:t>
            </a:r>
            <a:r>
              <a:rPr sz="5300" b="1" spc="-409" dirty="0">
                <a:latin typeface="Verdana"/>
                <a:cs typeface="Verdana"/>
              </a:rPr>
              <a:t>v</a:t>
            </a:r>
            <a:r>
              <a:rPr sz="5300" b="1" spc="-509" dirty="0">
                <a:latin typeface="Verdana"/>
                <a:cs typeface="Verdana"/>
              </a:rPr>
              <a:t>s.</a:t>
            </a:r>
            <a:endParaRPr sz="5300" dirty="0">
              <a:latin typeface="Verdana"/>
              <a:cs typeface="Verdana"/>
            </a:endParaRPr>
          </a:p>
          <a:p>
            <a:pPr algn="ctr">
              <a:lnSpc>
                <a:spcPts val="5310"/>
              </a:lnSpc>
            </a:pPr>
            <a:r>
              <a:rPr sz="5300" b="1" spc="-190" dirty="0">
                <a:latin typeface="Verdana"/>
                <a:cs typeface="Verdana"/>
              </a:rPr>
              <a:t>Fl</a:t>
            </a:r>
            <a:r>
              <a:rPr sz="5300" b="1" spc="-254" dirty="0">
                <a:latin typeface="Verdana"/>
                <a:cs typeface="Verdana"/>
              </a:rPr>
              <a:t>a</a:t>
            </a:r>
            <a:r>
              <a:rPr sz="5300" b="1" spc="-175" dirty="0">
                <a:latin typeface="Verdana"/>
                <a:cs typeface="Verdana"/>
              </a:rPr>
              <a:t>gship</a:t>
            </a:r>
            <a:r>
              <a:rPr sz="5300" b="1" spc="-345" dirty="0">
                <a:latin typeface="Verdana"/>
                <a:cs typeface="Verdana"/>
              </a:rPr>
              <a:t> </a:t>
            </a:r>
            <a:r>
              <a:rPr sz="5300" b="1" spc="-280" dirty="0">
                <a:latin typeface="Verdana"/>
                <a:cs typeface="Verdana"/>
              </a:rPr>
              <a:t>Retailers</a:t>
            </a:r>
            <a:endParaRPr sz="5300" dirty="0">
              <a:latin typeface="Verdana"/>
              <a:cs typeface="Verdan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81252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576559" y="919144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7875" y="1437411"/>
            <a:ext cx="14192249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9967" y="1261306"/>
            <a:ext cx="6120765" cy="2212144"/>
          </a:xfrm>
          <a:prstGeom prst="rect">
            <a:avLst/>
          </a:prstGeom>
        </p:spPr>
        <p:txBody>
          <a:bodyPr vert="horz" wrap="square" lIns="0" tIns="7658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30"/>
              </a:spcBef>
            </a:pPr>
            <a:r>
              <a:rPr spc="-590" dirty="0"/>
              <a:t>Thanks!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25950" y="4083050"/>
            <a:ext cx="10668000" cy="2149948"/>
          </a:xfrm>
          <a:prstGeom prst="rect">
            <a:avLst/>
          </a:prstGeom>
        </p:spPr>
        <p:txBody>
          <a:bodyPr vert="horz" wrap="square" lIns="0" tIns="142875" rIns="0" bIns="0" rtlCol="0">
            <a:spAutoFit/>
          </a:bodyPr>
          <a:lstStyle/>
          <a:p>
            <a:pPr marR="833755">
              <a:lnSpc>
                <a:spcPct val="100000"/>
              </a:lnSpc>
              <a:spcBef>
                <a:spcPts val="1125"/>
              </a:spcBef>
            </a:pPr>
            <a:r>
              <a:rPr lang="en-GB" sz="2800" dirty="0">
                <a:latin typeface="Sitka Heading" panose="02000505000000020004" pitchFamily="2" charset="0"/>
              </a:rPr>
              <a:t>For more In deep analysis about the data, please click the provided link to access the Excel file with in-depth analyses for each metric.</a:t>
            </a:r>
          </a:p>
          <a:p>
            <a:pPr marR="833755">
              <a:lnSpc>
                <a:spcPct val="100000"/>
              </a:lnSpc>
              <a:spcBef>
                <a:spcPts val="1125"/>
              </a:spcBef>
            </a:pPr>
            <a:endParaRPr lang="en-GB" sz="2800" dirty="0">
              <a:latin typeface="Sitka Heading" panose="02000505000000020004" pitchFamily="2" charset="0"/>
              <a:cs typeface="Verdana"/>
            </a:endParaRPr>
          </a:p>
          <a:p>
            <a:pPr marR="833755">
              <a:spcBef>
                <a:spcPts val="1125"/>
              </a:spcBef>
            </a:pPr>
            <a:r>
              <a:rPr lang="en-GB" sz="2800" dirty="0">
                <a:latin typeface="Sitka Heading" panose="02000505000000020004" pitchFamily="2" charset="0"/>
              </a:rPr>
              <a:t>Google Drive Link : </a:t>
            </a:r>
            <a:r>
              <a:rPr lang="en-GB" sz="2800" dirty="0" err="1">
                <a:latin typeface="Sitka Heading" panose="02000505000000020004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Md_Maaz_Data_Analyst</a:t>
            </a:r>
            <a:endParaRPr sz="2800" dirty="0">
              <a:latin typeface="Sitka Heading" panose="02000505000000020004" pitchFamily="2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981252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76559" y="9191445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14D15A94-8C8A-41A2-85FE-9D573A7FB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397750" y="7054850"/>
            <a:ext cx="766964" cy="766964"/>
          </a:xfrm>
          <a:prstGeom prst="rect">
            <a:avLst/>
          </a:prstGeom>
        </p:spPr>
      </p:pic>
      <p:pic>
        <p:nvPicPr>
          <p:cNvPr id="17" name="Picture 16">
            <a:hlinkClick r:id="rId6"/>
            <a:extLst>
              <a:ext uri="{FF2B5EF4-FFF2-40B4-BE49-F238E27FC236}">
                <a16:creationId xmlns:a16="http://schemas.microsoft.com/office/drawing/2014/main" id="{2A5AFDCE-4BD6-426C-AE56-3C6529BE3B3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8446738" y="7054850"/>
            <a:ext cx="1389412" cy="729441"/>
          </a:xfrm>
          <a:prstGeom prst="rect">
            <a:avLst/>
          </a:prstGeom>
        </p:spPr>
      </p:pic>
      <p:pic>
        <p:nvPicPr>
          <p:cNvPr id="20" name="Picture 19">
            <a:hlinkClick r:id="rId9"/>
            <a:extLst>
              <a:ext uri="{FF2B5EF4-FFF2-40B4-BE49-F238E27FC236}">
                <a16:creationId xmlns:a16="http://schemas.microsoft.com/office/drawing/2014/main" id="{79563CB3-CD57-487A-9B1F-777CE447C440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 flipV="1">
            <a:off x="10118174" y="6916547"/>
            <a:ext cx="1006046" cy="10060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1351" y="1331493"/>
            <a:ext cx="4778599" cy="796372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5"/>
              </a:spcBef>
            </a:pPr>
            <a:r>
              <a:rPr sz="3600" spc="-620" dirty="0">
                <a:latin typeface="Sitka Heading" panose="02000505000000020004" pitchFamily="2" charset="0"/>
              </a:rPr>
              <a:t>I</a:t>
            </a:r>
            <a:r>
              <a:rPr sz="3600" spc="-75" dirty="0">
                <a:latin typeface="Sitka Heading" panose="02000505000000020004" pitchFamily="2" charset="0"/>
              </a:rPr>
              <a:t>n</a:t>
            </a:r>
            <a:r>
              <a:rPr sz="3600" spc="-90" dirty="0">
                <a:latin typeface="Sitka Heading" panose="02000505000000020004" pitchFamily="2" charset="0"/>
              </a:rPr>
              <a:t>t</a:t>
            </a:r>
            <a:r>
              <a:rPr sz="3600" spc="-235" dirty="0">
                <a:latin typeface="Sitka Heading" panose="02000505000000020004" pitchFamily="2" charset="0"/>
              </a:rPr>
              <a:t>r</a:t>
            </a:r>
            <a:r>
              <a:rPr sz="3600" spc="-114" dirty="0">
                <a:latin typeface="Sitka Heading" panose="02000505000000020004" pitchFamily="2" charset="0"/>
              </a:rPr>
              <a:t>o</a:t>
            </a:r>
            <a:r>
              <a:rPr sz="3600" spc="-35" dirty="0">
                <a:latin typeface="Sitka Heading" panose="02000505000000020004" pitchFamily="2" charset="0"/>
              </a:rPr>
              <a:t>d</a:t>
            </a:r>
            <a:r>
              <a:rPr sz="3600" spc="-85" dirty="0">
                <a:latin typeface="Sitka Heading" panose="02000505000000020004" pitchFamily="2" charset="0"/>
              </a:rPr>
              <a:t>u</a:t>
            </a:r>
            <a:r>
              <a:rPr sz="3600" spc="-5" dirty="0">
                <a:latin typeface="Sitka Heading" panose="02000505000000020004" pitchFamily="2" charset="0"/>
              </a:rPr>
              <a:t>c</a:t>
            </a:r>
            <a:r>
              <a:rPr sz="3600" spc="-90" dirty="0">
                <a:latin typeface="Sitka Heading" panose="02000505000000020004" pitchFamily="2" charset="0"/>
              </a:rPr>
              <a:t>t</a:t>
            </a:r>
            <a:r>
              <a:rPr sz="3600" spc="-150" dirty="0">
                <a:latin typeface="Sitka Heading" panose="02000505000000020004" pitchFamily="2" charset="0"/>
              </a:rPr>
              <a:t>i</a:t>
            </a:r>
            <a:r>
              <a:rPr sz="3600" spc="-114" dirty="0">
                <a:latin typeface="Sitka Heading" panose="02000505000000020004" pitchFamily="2" charset="0"/>
              </a:rPr>
              <a:t>o</a:t>
            </a:r>
            <a:r>
              <a:rPr sz="3600" spc="-70" dirty="0">
                <a:latin typeface="Sitka Heading" panose="02000505000000020004" pitchFamily="2" charset="0"/>
              </a:rPr>
              <a:t>n</a:t>
            </a:r>
            <a:r>
              <a:rPr sz="3600" spc="-180" dirty="0">
                <a:latin typeface="Sitka Heading" panose="02000505000000020004" pitchFamily="2" charset="0"/>
              </a:rPr>
              <a:t> </a:t>
            </a:r>
            <a:r>
              <a:rPr sz="3600" spc="-135" dirty="0">
                <a:latin typeface="Sitka Heading" panose="02000505000000020004" pitchFamily="2" charset="0"/>
              </a:rPr>
              <a:t>t</a:t>
            </a:r>
            <a:r>
              <a:rPr sz="3600" spc="-110" dirty="0">
                <a:latin typeface="Sitka Heading" panose="02000505000000020004" pitchFamily="2" charset="0"/>
              </a:rPr>
              <a:t>o</a:t>
            </a:r>
            <a:r>
              <a:rPr sz="3600" spc="-180" dirty="0">
                <a:latin typeface="Sitka Heading" panose="02000505000000020004" pitchFamily="2" charset="0"/>
              </a:rPr>
              <a:t> </a:t>
            </a:r>
            <a:r>
              <a:rPr sz="3600" spc="-35" dirty="0">
                <a:latin typeface="Sitka Heading" panose="02000505000000020004" pitchFamily="2" charset="0"/>
              </a:rPr>
              <a:t>C</a:t>
            </a:r>
            <a:r>
              <a:rPr sz="3600" spc="-85" dirty="0">
                <a:latin typeface="Sitka Heading" panose="02000505000000020004" pitchFamily="2" charset="0"/>
              </a:rPr>
              <a:t>u</a:t>
            </a:r>
            <a:r>
              <a:rPr sz="3600" spc="-215" dirty="0">
                <a:latin typeface="Sitka Heading" panose="02000505000000020004" pitchFamily="2" charset="0"/>
              </a:rPr>
              <a:t>s</a:t>
            </a:r>
            <a:r>
              <a:rPr sz="3600" spc="-135" dirty="0">
                <a:latin typeface="Sitka Heading" panose="02000505000000020004" pitchFamily="2" charset="0"/>
              </a:rPr>
              <a:t>t</a:t>
            </a:r>
            <a:r>
              <a:rPr sz="3600" spc="-114" dirty="0">
                <a:latin typeface="Sitka Heading" panose="02000505000000020004" pitchFamily="2" charset="0"/>
              </a:rPr>
              <a:t>o</a:t>
            </a:r>
            <a:r>
              <a:rPr sz="3600" spc="-10" dirty="0">
                <a:latin typeface="Sitka Heading" panose="02000505000000020004" pitchFamily="2" charset="0"/>
              </a:rPr>
              <a:t>m</a:t>
            </a:r>
            <a:r>
              <a:rPr sz="3600" spc="-114" dirty="0">
                <a:latin typeface="Sitka Heading" panose="02000505000000020004" pitchFamily="2" charset="0"/>
              </a:rPr>
              <a:t>e</a:t>
            </a:r>
            <a:r>
              <a:rPr sz="3600" spc="-165" dirty="0">
                <a:latin typeface="Sitka Heading" panose="02000505000000020004" pitchFamily="2" charset="0"/>
              </a:rPr>
              <a:t>r  </a:t>
            </a:r>
            <a:r>
              <a:rPr sz="3600" spc="-135" dirty="0">
                <a:latin typeface="Sitka Heading" panose="02000505000000020004" pitchFamily="2" charset="0"/>
              </a:rPr>
              <a:t>Satisfaction</a:t>
            </a:r>
            <a:endParaRPr sz="3600" dirty="0">
              <a:latin typeface="Sitka Heading" panose="020005050000000200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70391" y="826858"/>
            <a:ext cx="8322309" cy="287456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91500"/>
              </a:lnSpc>
              <a:spcBef>
                <a:spcPts val="390"/>
              </a:spcBef>
            </a:pPr>
            <a:r>
              <a:rPr sz="2850" b="1" spc="-125" dirty="0">
                <a:latin typeface="Sitka Heading" panose="02000505000000020004" pitchFamily="2" charset="0"/>
                <a:cs typeface="Verdana"/>
              </a:rPr>
              <a:t>Customer </a:t>
            </a:r>
            <a:r>
              <a:rPr sz="2850" b="1" spc="-140" dirty="0">
                <a:latin typeface="Sitka Heading" panose="02000505000000020004" pitchFamily="2" charset="0"/>
                <a:cs typeface="Verdana"/>
              </a:rPr>
              <a:t>satisfaction </a:t>
            </a:r>
            <a:r>
              <a:rPr sz="2850" spc="-55" dirty="0">
                <a:latin typeface="Sitka Heading" panose="02000505000000020004" pitchFamily="2" charset="0"/>
                <a:cs typeface="Verdana"/>
              </a:rPr>
              <a:t>is </a:t>
            </a:r>
            <a:r>
              <a:rPr sz="2850" spc="-35" dirty="0">
                <a:latin typeface="Sitka Heading" panose="02000505000000020004" pitchFamily="2" charset="0"/>
                <a:cs typeface="Verdana"/>
              </a:rPr>
              <a:t>a </a:t>
            </a:r>
            <a:r>
              <a:rPr sz="2850" spc="25" dirty="0">
                <a:latin typeface="Sitka Heading" panose="02000505000000020004" pitchFamily="2" charset="0"/>
                <a:cs typeface="Verdana"/>
              </a:rPr>
              <a:t>crucial </a:t>
            </a:r>
            <a:r>
              <a:rPr sz="2850" spc="50" dirty="0">
                <a:latin typeface="Sitka Heading" panose="02000505000000020004" pitchFamily="2" charset="0"/>
                <a:cs typeface="Verdana"/>
              </a:rPr>
              <a:t>metric </a:t>
            </a:r>
            <a:r>
              <a:rPr sz="2850" spc="-30" dirty="0">
                <a:latin typeface="Sitka Heading" panose="02000505000000020004" pitchFamily="2" charset="0"/>
                <a:cs typeface="Verdana"/>
              </a:rPr>
              <a:t>for </a:t>
            </a:r>
            <a:r>
              <a:rPr sz="2850" spc="-25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-15" dirty="0">
                <a:latin typeface="Sitka Heading" panose="02000505000000020004" pitchFamily="2" charset="0"/>
                <a:cs typeface="Verdana"/>
              </a:rPr>
              <a:t>assessing </a:t>
            </a:r>
            <a:r>
              <a:rPr sz="2850" spc="10" dirty="0">
                <a:latin typeface="Sitka Heading" panose="02000505000000020004" pitchFamily="2" charset="0"/>
                <a:cs typeface="Verdana"/>
              </a:rPr>
              <a:t>business </a:t>
            </a:r>
            <a:r>
              <a:rPr sz="2850" dirty="0">
                <a:latin typeface="Sitka Heading" panose="02000505000000020004" pitchFamily="2" charset="0"/>
                <a:cs typeface="Verdana"/>
              </a:rPr>
              <a:t>performance. </a:t>
            </a:r>
            <a:r>
              <a:rPr sz="2850" spc="-30" dirty="0">
                <a:latin typeface="Sitka Heading" panose="02000505000000020004" pitchFamily="2" charset="0"/>
                <a:cs typeface="Verdana"/>
              </a:rPr>
              <a:t>This </a:t>
            </a:r>
            <a:r>
              <a:rPr sz="2850" spc="-25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45" dirty="0">
                <a:latin typeface="Sitka Heading" panose="02000505000000020004" pitchFamily="2" charset="0"/>
                <a:cs typeface="Verdana"/>
              </a:rPr>
              <a:t>p</a:t>
            </a:r>
            <a:r>
              <a:rPr sz="2850" spc="-10" dirty="0">
                <a:latin typeface="Sitka Heading" panose="02000505000000020004" pitchFamily="2" charset="0"/>
                <a:cs typeface="Verdana"/>
              </a:rPr>
              <a:t>r</a:t>
            </a:r>
            <a:r>
              <a:rPr sz="2850" spc="25" dirty="0">
                <a:latin typeface="Sitka Heading" panose="02000505000000020004" pitchFamily="2" charset="0"/>
                <a:cs typeface="Verdana"/>
              </a:rPr>
              <a:t>esentation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30" dirty="0">
                <a:latin typeface="Sitka Heading" panose="02000505000000020004" pitchFamily="2" charset="0"/>
                <a:cs typeface="Verdana"/>
              </a:rPr>
              <a:t>will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-25" dirty="0">
                <a:latin typeface="Sitka Heading" panose="02000505000000020004" pitchFamily="2" charset="0"/>
                <a:cs typeface="Verdana"/>
              </a:rPr>
              <a:t>e</a:t>
            </a:r>
            <a:r>
              <a:rPr sz="2850" spc="-10" dirty="0">
                <a:latin typeface="Sitka Heading" panose="02000505000000020004" pitchFamily="2" charset="0"/>
                <a:cs typeface="Verdana"/>
              </a:rPr>
              <a:t>xplo</a:t>
            </a:r>
            <a:r>
              <a:rPr sz="2850" spc="-50" dirty="0">
                <a:latin typeface="Sitka Heading" panose="02000505000000020004" pitchFamily="2" charset="0"/>
                <a:cs typeface="Verdana"/>
              </a:rPr>
              <a:t>r</a:t>
            </a:r>
            <a:r>
              <a:rPr sz="2850" spc="20" dirty="0">
                <a:latin typeface="Sitka Heading" panose="02000505000000020004" pitchFamily="2" charset="0"/>
                <a:cs typeface="Verdana"/>
              </a:rPr>
              <a:t>e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-35" dirty="0">
                <a:latin typeface="Sitka Heading" panose="02000505000000020004" pitchFamily="2" charset="0"/>
                <a:cs typeface="Verdana"/>
              </a:rPr>
              <a:t>a</a:t>
            </a:r>
            <a:r>
              <a:rPr sz="2850" spc="-254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b="1" spc="-50" dirty="0">
                <a:latin typeface="Sitka Heading" panose="02000505000000020004" pitchFamily="2" charset="0"/>
                <a:cs typeface="Verdana"/>
              </a:rPr>
              <a:t>c</a:t>
            </a:r>
            <a:r>
              <a:rPr sz="2850" b="1" spc="-65" dirty="0">
                <a:latin typeface="Sitka Heading" panose="02000505000000020004" pitchFamily="2" charset="0"/>
                <a:cs typeface="Verdana"/>
              </a:rPr>
              <a:t>om</a:t>
            </a:r>
            <a:r>
              <a:rPr sz="2850" b="1" spc="-70" dirty="0">
                <a:latin typeface="Sitka Heading" panose="02000505000000020004" pitchFamily="2" charset="0"/>
                <a:cs typeface="Verdana"/>
              </a:rPr>
              <a:t>p</a:t>
            </a:r>
            <a:r>
              <a:rPr sz="2850" b="1" spc="-175" dirty="0">
                <a:latin typeface="Sitka Heading" panose="02000505000000020004" pitchFamily="2" charset="0"/>
                <a:cs typeface="Verdana"/>
              </a:rPr>
              <a:t>a</a:t>
            </a:r>
            <a:r>
              <a:rPr sz="2850" b="1" spc="-345" dirty="0">
                <a:latin typeface="Sitka Heading" panose="02000505000000020004" pitchFamily="2" charset="0"/>
                <a:cs typeface="Verdana"/>
              </a:rPr>
              <a:t>r</a:t>
            </a:r>
            <a:r>
              <a:rPr sz="2850" b="1" spc="-145" dirty="0">
                <a:latin typeface="Sitka Heading" panose="02000505000000020004" pitchFamily="2" charset="0"/>
                <a:cs typeface="Verdana"/>
              </a:rPr>
              <a:t>ati</a:t>
            </a:r>
            <a:r>
              <a:rPr sz="2850" b="1" spc="-240" dirty="0">
                <a:latin typeface="Sitka Heading" panose="02000505000000020004" pitchFamily="2" charset="0"/>
                <a:cs typeface="Verdana"/>
              </a:rPr>
              <a:t>v</a:t>
            </a:r>
            <a:r>
              <a:rPr sz="2850" b="1" spc="-85" dirty="0">
                <a:latin typeface="Sitka Heading" panose="02000505000000020004" pitchFamily="2" charset="0"/>
                <a:cs typeface="Verdana"/>
              </a:rPr>
              <a:t>e  </a:t>
            </a:r>
            <a:r>
              <a:rPr sz="2850" b="1" spc="-155" dirty="0">
                <a:latin typeface="Sitka Heading" panose="02000505000000020004" pitchFamily="2" charset="0"/>
                <a:cs typeface="Verdana"/>
              </a:rPr>
              <a:t>anal</a:t>
            </a:r>
            <a:r>
              <a:rPr sz="2850" b="1" spc="-190" dirty="0">
                <a:latin typeface="Sitka Heading" panose="02000505000000020004" pitchFamily="2" charset="0"/>
                <a:cs typeface="Verdana"/>
              </a:rPr>
              <a:t>y</a:t>
            </a:r>
            <a:r>
              <a:rPr sz="2850" b="1" spc="-200" dirty="0">
                <a:latin typeface="Sitka Heading" panose="02000505000000020004" pitchFamily="2" charset="0"/>
                <a:cs typeface="Verdana"/>
              </a:rPr>
              <a:t>sis</a:t>
            </a:r>
            <a:r>
              <a:rPr sz="2850" b="1" spc="-229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80" dirty="0">
                <a:latin typeface="Sitka Heading" panose="02000505000000020004" pitchFamily="2" charset="0"/>
                <a:cs typeface="Verdana"/>
              </a:rPr>
              <a:t>be</a:t>
            </a:r>
            <a:r>
              <a:rPr sz="2850" spc="20" dirty="0">
                <a:latin typeface="Sitka Heading" panose="02000505000000020004" pitchFamily="2" charset="0"/>
                <a:cs typeface="Verdana"/>
              </a:rPr>
              <a:t>t</a:t>
            </a:r>
            <a:r>
              <a:rPr sz="2850" spc="125" dirty="0">
                <a:latin typeface="Sitka Heading" panose="02000505000000020004" pitchFamily="2" charset="0"/>
                <a:cs typeface="Verdana"/>
              </a:rPr>
              <a:t>w</a:t>
            </a:r>
            <a:r>
              <a:rPr sz="2850" spc="55" dirty="0">
                <a:latin typeface="Sitka Heading" panose="02000505000000020004" pitchFamily="2" charset="0"/>
                <a:cs typeface="Verdana"/>
              </a:rPr>
              <a:t>een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45" dirty="0">
                <a:latin typeface="Sitka Heading" panose="02000505000000020004" pitchFamily="2" charset="0"/>
                <a:cs typeface="Verdana"/>
              </a:rPr>
              <a:t>mall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-35" dirty="0">
                <a:latin typeface="Sitka Heading" panose="02000505000000020004" pitchFamily="2" charset="0"/>
                <a:cs typeface="Verdana"/>
              </a:rPr>
              <a:t>s</a:t>
            </a:r>
            <a:r>
              <a:rPr sz="2850" spc="-85" dirty="0">
                <a:latin typeface="Sitka Heading" panose="02000505000000020004" pitchFamily="2" charset="0"/>
                <a:cs typeface="Verdana"/>
              </a:rPr>
              <a:t>t</a:t>
            </a:r>
            <a:r>
              <a:rPr sz="2850" spc="-10" dirty="0">
                <a:latin typeface="Sitka Heading" panose="02000505000000020004" pitchFamily="2" charset="0"/>
                <a:cs typeface="Verdana"/>
              </a:rPr>
              <a:t>o</a:t>
            </a:r>
            <a:r>
              <a:rPr sz="2850" spc="-50" dirty="0">
                <a:latin typeface="Sitka Heading" panose="02000505000000020004" pitchFamily="2" charset="0"/>
                <a:cs typeface="Verdana"/>
              </a:rPr>
              <a:t>r</a:t>
            </a:r>
            <a:r>
              <a:rPr sz="2850" spc="-40" dirty="0">
                <a:latin typeface="Sitka Heading" panose="02000505000000020004" pitchFamily="2" charset="0"/>
                <a:cs typeface="Verdana"/>
              </a:rPr>
              <a:t>es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80" dirty="0">
                <a:latin typeface="Sitka Heading" panose="02000505000000020004" pitchFamily="2" charset="0"/>
                <a:cs typeface="Verdana"/>
              </a:rPr>
              <a:t>and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-50" dirty="0">
                <a:latin typeface="Sitka Heading" panose="02000505000000020004" pitchFamily="2" charset="0"/>
                <a:cs typeface="Verdana"/>
              </a:rPr>
              <a:t>ﬂ</a:t>
            </a:r>
            <a:r>
              <a:rPr sz="2850" spc="45" dirty="0">
                <a:latin typeface="Sitka Heading" panose="02000505000000020004" pitchFamily="2" charset="0"/>
                <a:cs typeface="Verdana"/>
              </a:rPr>
              <a:t>agship  </a:t>
            </a:r>
            <a:r>
              <a:rPr sz="2850" spc="-114" dirty="0">
                <a:latin typeface="Sitka Heading" panose="02000505000000020004" pitchFamily="2" charset="0"/>
                <a:cs typeface="Verdana"/>
              </a:rPr>
              <a:t>r</a:t>
            </a:r>
            <a:r>
              <a:rPr sz="2850" spc="-10" dirty="0">
                <a:latin typeface="Sitka Heading" panose="02000505000000020004" pitchFamily="2" charset="0"/>
                <a:cs typeface="Verdana"/>
              </a:rPr>
              <a:t>etaile</a:t>
            </a:r>
            <a:r>
              <a:rPr sz="2850" spc="-20" dirty="0">
                <a:latin typeface="Sitka Heading" panose="02000505000000020004" pitchFamily="2" charset="0"/>
                <a:cs typeface="Verdana"/>
              </a:rPr>
              <a:t>r</a:t>
            </a:r>
            <a:r>
              <a:rPr sz="2850" spc="-265" dirty="0">
                <a:latin typeface="Sitka Heading" panose="02000505000000020004" pitchFamily="2" charset="0"/>
                <a:cs typeface="Verdana"/>
              </a:rPr>
              <a:t>s,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-70" dirty="0">
                <a:latin typeface="Sitka Heading" panose="02000505000000020004" pitchFamily="2" charset="0"/>
                <a:cs typeface="Verdana"/>
              </a:rPr>
              <a:t>f</a:t>
            </a:r>
            <a:r>
              <a:rPr sz="2850" spc="65" dirty="0">
                <a:latin typeface="Sitka Heading" panose="02000505000000020004" pitchFamily="2" charset="0"/>
                <a:cs typeface="Verdana"/>
              </a:rPr>
              <a:t>ocusing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90" dirty="0">
                <a:latin typeface="Sitka Heading" panose="02000505000000020004" pitchFamily="2" charset="0"/>
                <a:cs typeface="Verdana"/>
              </a:rPr>
              <a:t>on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-195" dirty="0">
                <a:latin typeface="Sitka Heading" panose="02000505000000020004" pitchFamily="2" charset="0"/>
                <a:cs typeface="Verdana"/>
              </a:rPr>
              <a:t>v</a:t>
            </a:r>
            <a:r>
              <a:rPr sz="2850" spc="-65" dirty="0">
                <a:latin typeface="Sitka Heading" panose="02000505000000020004" pitchFamily="2" charset="0"/>
                <a:cs typeface="Verdana"/>
              </a:rPr>
              <a:t>a</a:t>
            </a:r>
            <a:r>
              <a:rPr sz="2850" spc="-70" dirty="0">
                <a:latin typeface="Sitka Heading" panose="02000505000000020004" pitchFamily="2" charset="0"/>
                <a:cs typeface="Verdana"/>
              </a:rPr>
              <a:t>r</a:t>
            </a:r>
            <a:r>
              <a:rPr sz="2850" spc="10" dirty="0">
                <a:latin typeface="Sitka Heading" panose="02000505000000020004" pitchFamily="2" charset="0"/>
                <a:cs typeface="Verdana"/>
              </a:rPr>
              <a:t>ious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-70" dirty="0">
                <a:latin typeface="Sitka Heading" panose="02000505000000020004" pitchFamily="2" charset="0"/>
                <a:cs typeface="Verdana"/>
              </a:rPr>
              <a:t>f</a:t>
            </a:r>
            <a:r>
              <a:rPr sz="2850" spc="45" dirty="0">
                <a:latin typeface="Sitka Heading" panose="02000505000000020004" pitchFamily="2" charset="0"/>
                <a:cs typeface="Verdana"/>
              </a:rPr>
              <a:t>a</a:t>
            </a:r>
            <a:r>
              <a:rPr sz="2850" spc="55" dirty="0">
                <a:latin typeface="Sitka Heading" panose="02000505000000020004" pitchFamily="2" charset="0"/>
                <a:cs typeface="Verdana"/>
              </a:rPr>
              <a:t>c</a:t>
            </a:r>
            <a:r>
              <a:rPr sz="2850" spc="-25" dirty="0">
                <a:latin typeface="Sitka Heading" panose="02000505000000020004" pitchFamily="2" charset="0"/>
                <a:cs typeface="Verdana"/>
              </a:rPr>
              <a:t>t</a:t>
            </a:r>
            <a:r>
              <a:rPr sz="2850" spc="-10" dirty="0">
                <a:latin typeface="Sitka Heading" panose="02000505000000020004" pitchFamily="2" charset="0"/>
                <a:cs typeface="Verdana"/>
              </a:rPr>
              <a:t>o</a:t>
            </a:r>
            <a:r>
              <a:rPr sz="2850" spc="-20" dirty="0">
                <a:latin typeface="Sitka Heading" panose="02000505000000020004" pitchFamily="2" charset="0"/>
                <a:cs typeface="Verdana"/>
              </a:rPr>
              <a:t>r</a:t>
            </a:r>
            <a:r>
              <a:rPr sz="2850" spc="-95" dirty="0">
                <a:latin typeface="Sitka Heading" panose="02000505000000020004" pitchFamily="2" charset="0"/>
                <a:cs typeface="Verdana"/>
              </a:rPr>
              <a:t>s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35" dirty="0">
                <a:latin typeface="Sitka Heading" panose="02000505000000020004" pitchFamily="2" charset="0"/>
                <a:cs typeface="Verdana"/>
              </a:rPr>
              <a:t>that</a:t>
            </a:r>
            <a:r>
              <a:rPr lang="en-GB" sz="2850" spc="35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50" dirty="0">
                <a:latin typeface="Sitka Heading" panose="02000505000000020004" pitchFamily="2" charset="0"/>
                <a:cs typeface="Verdana"/>
              </a:rPr>
              <a:t>in</a:t>
            </a:r>
            <a:r>
              <a:rPr sz="2850" spc="-55" dirty="0">
                <a:latin typeface="Sitka Heading" panose="02000505000000020004" pitchFamily="2" charset="0"/>
                <a:cs typeface="Verdana"/>
              </a:rPr>
              <a:t>ﬂ</a:t>
            </a:r>
            <a:r>
              <a:rPr sz="2850" spc="95" dirty="0">
                <a:latin typeface="Sitka Heading" panose="02000505000000020004" pitchFamily="2" charset="0"/>
                <a:cs typeface="Verdana"/>
              </a:rPr>
              <a:t>uen</a:t>
            </a:r>
            <a:r>
              <a:rPr sz="2850" spc="50" dirty="0">
                <a:latin typeface="Sitka Heading" panose="02000505000000020004" pitchFamily="2" charset="0"/>
                <a:cs typeface="Verdana"/>
              </a:rPr>
              <a:t>c</a:t>
            </a:r>
            <a:r>
              <a:rPr sz="2850" spc="20" dirty="0">
                <a:latin typeface="Sitka Heading" panose="02000505000000020004" pitchFamily="2" charset="0"/>
                <a:cs typeface="Verdana"/>
              </a:rPr>
              <a:t>e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45" dirty="0">
                <a:latin typeface="Sitka Heading" panose="02000505000000020004" pitchFamily="2" charset="0"/>
                <a:cs typeface="Verdana"/>
              </a:rPr>
              <a:t>cus</a:t>
            </a:r>
            <a:r>
              <a:rPr sz="2850" spc="-25" dirty="0">
                <a:latin typeface="Sitka Heading" panose="02000505000000020004" pitchFamily="2" charset="0"/>
                <a:cs typeface="Verdana"/>
              </a:rPr>
              <a:t>t</a:t>
            </a:r>
            <a:r>
              <a:rPr sz="2850" spc="60" dirty="0">
                <a:latin typeface="Sitka Heading" panose="02000505000000020004" pitchFamily="2" charset="0"/>
                <a:cs typeface="Verdana"/>
              </a:rPr>
              <a:t>omer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35" dirty="0">
                <a:latin typeface="Sitka Heading" panose="02000505000000020004" pitchFamily="2" charset="0"/>
                <a:cs typeface="Verdana"/>
              </a:rPr>
              <a:t>pe</a:t>
            </a:r>
            <a:r>
              <a:rPr sz="2850" spc="-15" dirty="0">
                <a:latin typeface="Sitka Heading" panose="02000505000000020004" pitchFamily="2" charset="0"/>
                <a:cs typeface="Verdana"/>
              </a:rPr>
              <a:t>r</a:t>
            </a:r>
            <a:r>
              <a:rPr sz="2850" spc="85" dirty="0">
                <a:latin typeface="Sitka Heading" panose="02000505000000020004" pitchFamily="2" charset="0"/>
                <a:cs typeface="Verdana"/>
              </a:rPr>
              <a:t>c</a:t>
            </a:r>
            <a:r>
              <a:rPr sz="2850" spc="40" dirty="0">
                <a:latin typeface="Sitka Heading" panose="02000505000000020004" pitchFamily="2" charset="0"/>
                <a:cs typeface="Verdana"/>
              </a:rPr>
              <a:t>eptions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65" dirty="0">
                <a:latin typeface="Sitka Heading" panose="02000505000000020004" pitchFamily="2" charset="0"/>
                <a:cs typeface="Verdana"/>
              </a:rPr>
              <a:t>and </a:t>
            </a:r>
            <a:r>
              <a:rPr sz="2850" spc="-25" dirty="0">
                <a:latin typeface="Sitka Heading" panose="02000505000000020004" pitchFamily="2" charset="0"/>
                <a:cs typeface="Verdana"/>
              </a:rPr>
              <a:t>e</a:t>
            </a:r>
            <a:r>
              <a:rPr sz="2850" spc="-20" dirty="0">
                <a:latin typeface="Sitka Heading" panose="02000505000000020004" pitchFamily="2" charset="0"/>
                <a:cs typeface="Verdana"/>
              </a:rPr>
              <a:t>xpe</a:t>
            </a:r>
            <a:r>
              <a:rPr sz="2850" spc="-40" dirty="0">
                <a:latin typeface="Sitka Heading" panose="02000505000000020004" pitchFamily="2" charset="0"/>
                <a:cs typeface="Verdana"/>
              </a:rPr>
              <a:t>r</a:t>
            </a:r>
            <a:r>
              <a:rPr sz="2850" spc="60" dirty="0">
                <a:latin typeface="Sitka Heading" panose="02000505000000020004" pitchFamily="2" charset="0"/>
                <a:cs typeface="Verdana"/>
              </a:rPr>
              <a:t>ien</a:t>
            </a:r>
            <a:r>
              <a:rPr sz="2850" spc="30" dirty="0">
                <a:latin typeface="Sitka Heading" panose="02000505000000020004" pitchFamily="2" charset="0"/>
                <a:cs typeface="Verdana"/>
              </a:rPr>
              <a:t>c</a:t>
            </a:r>
            <a:r>
              <a:rPr sz="2850" spc="-170" dirty="0">
                <a:latin typeface="Sitka Heading" panose="02000505000000020004" pitchFamily="2" charset="0"/>
                <a:cs typeface="Verdana"/>
              </a:rPr>
              <a:t>es.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85" dirty="0">
                <a:latin typeface="Sitka Heading" panose="02000505000000020004" pitchFamily="2" charset="0"/>
                <a:cs typeface="Verdana"/>
              </a:rPr>
              <a:t>Unde</a:t>
            </a:r>
            <a:r>
              <a:rPr sz="2850" spc="45" dirty="0">
                <a:latin typeface="Sitka Heading" panose="02000505000000020004" pitchFamily="2" charset="0"/>
                <a:cs typeface="Verdana"/>
              </a:rPr>
              <a:t>r</a:t>
            </a:r>
            <a:r>
              <a:rPr sz="2850" spc="55" dirty="0">
                <a:latin typeface="Sitka Heading" panose="02000505000000020004" pitchFamily="2" charset="0"/>
                <a:cs typeface="Verdana"/>
              </a:rPr>
              <a:t>standing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20" dirty="0">
                <a:latin typeface="Sitka Heading" panose="02000505000000020004" pitchFamily="2" charset="0"/>
                <a:cs typeface="Verdana"/>
              </a:rPr>
              <a:t>these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35" dirty="0">
                <a:latin typeface="Sitka Heading" panose="02000505000000020004" pitchFamily="2" charset="0"/>
                <a:cs typeface="Verdana"/>
              </a:rPr>
              <a:t>di</a:t>
            </a:r>
            <a:r>
              <a:rPr sz="2850" spc="30" dirty="0">
                <a:latin typeface="Sitka Heading" panose="02000505000000020004" pitchFamily="2" charset="0"/>
                <a:cs typeface="Verdana"/>
              </a:rPr>
              <a:t>f</a:t>
            </a:r>
            <a:r>
              <a:rPr sz="2850" spc="-70" dirty="0">
                <a:latin typeface="Sitka Heading" panose="02000505000000020004" pitchFamily="2" charset="0"/>
                <a:cs typeface="Verdana"/>
              </a:rPr>
              <a:t>f</a:t>
            </a:r>
            <a:r>
              <a:rPr sz="2850" spc="-30" dirty="0">
                <a:latin typeface="Sitka Heading" panose="02000505000000020004" pitchFamily="2" charset="0"/>
                <a:cs typeface="Verdana"/>
              </a:rPr>
              <a:t>e</a:t>
            </a:r>
            <a:r>
              <a:rPr sz="2850" spc="-65" dirty="0">
                <a:latin typeface="Sitka Heading" panose="02000505000000020004" pitchFamily="2" charset="0"/>
                <a:cs typeface="Verdana"/>
              </a:rPr>
              <a:t>r</a:t>
            </a:r>
            <a:r>
              <a:rPr sz="2850" spc="90" dirty="0">
                <a:latin typeface="Sitka Heading" panose="02000505000000020004" pitchFamily="2" charset="0"/>
                <a:cs typeface="Verdana"/>
              </a:rPr>
              <a:t>en</a:t>
            </a:r>
            <a:r>
              <a:rPr sz="2850" spc="45" dirty="0">
                <a:latin typeface="Sitka Heading" panose="02000505000000020004" pitchFamily="2" charset="0"/>
                <a:cs typeface="Verdana"/>
              </a:rPr>
              <a:t>c</a:t>
            </a:r>
            <a:r>
              <a:rPr sz="2850" spc="-30" dirty="0">
                <a:latin typeface="Sitka Heading" panose="02000505000000020004" pitchFamily="2" charset="0"/>
                <a:cs typeface="Verdana"/>
              </a:rPr>
              <a:t>es  </a:t>
            </a:r>
            <a:r>
              <a:rPr sz="2850" spc="-55" dirty="0">
                <a:latin typeface="Sitka Heading" panose="02000505000000020004" pitchFamily="2" charset="0"/>
                <a:cs typeface="Verdana"/>
              </a:rPr>
              <a:t>is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-5" dirty="0">
                <a:latin typeface="Sitka Heading" panose="02000505000000020004" pitchFamily="2" charset="0"/>
                <a:cs typeface="Verdana"/>
              </a:rPr>
              <a:t>essential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-30" dirty="0">
                <a:latin typeface="Sitka Heading" panose="02000505000000020004" pitchFamily="2" charset="0"/>
                <a:cs typeface="Verdana"/>
              </a:rPr>
              <a:t>for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-5" dirty="0">
                <a:latin typeface="Sitka Heading" panose="02000505000000020004" pitchFamily="2" charset="0"/>
                <a:cs typeface="Verdana"/>
              </a:rPr>
              <a:t>strategic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10" dirty="0">
                <a:latin typeface="Sitka Heading" panose="02000505000000020004" pitchFamily="2" charset="0"/>
                <a:cs typeface="Verdana"/>
              </a:rPr>
              <a:t>decision-making.</a:t>
            </a:r>
            <a:endParaRPr sz="2850" dirty="0">
              <a:latin typeface="Sitka Heading" panose="02000505000000020004" pitchFamily="2" charset="0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78839"/>
            <a:ext cx="7711440" cy="114300"/>
          </a:xfrm>
          <a:custGeom>
            <a:avLst/>
            <a:gdLst/>
            <a:ahLst/>
            <a:cxnLst/>
            <a:rect l="l" t="t" r="r" b="b"/>
            <a:pathLst>
              <a:path w="7711440" h="114300">
                <a:moveTo>
                  <a:pt x="7711440" y="0"/>
                </a:moveTo>
                <a:lnTo>
                  <a:pt x="0" y="0"/>
                </a:lnTo>
                <a:lnTo>
                  <a:pt x="0" y="114300"/>
                </a:lnTo>
                <a:lnTo>
                  <a:pt x="7711440" y="114300"/>
                </a:lnTo>
                <a:lnTo>
                  <a:pt x="77114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59093" y="814400"/>
            <a:ext cx="8302625" cy="205041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 marR="5080">
              <a:lnSpc>
                <a:spcPct val="91600"/>
              </a:lnSpc>
              <a:spcBef>
                <a:spcPts val="385"/>
              </a:spcBef>
            </a:pPr>
            <a:r>
              <a:rPr sz="2850" b="0" dirty="0">
                <a:latin typeface="Sitka Heading" panose="02000505000000020004" pitchFamily="2" charset="0"/>
              </a:rPr>
              <a:t>C</a:t>
            </a:r>
            <a:r>
              <a:rPr sz="2850" b="0" spc="15" dirty="0">
                <a:latin typeface="Sitka Heading" panose="02000505000000020004" pitchFamily="2" charset="0"/>
              </a:rPr>
              <a:t>us</a:t>
            </a:r>
            <a:r>
              <a:rPr sz="2850" b="0" spc="-45" dirty="0">
                <a:latin typeface="Sitka Heading" panose="02000505000000020004" pitchFamily="2" charset="0"/>
              </a:rPr>
              <a:t>t</a:t>
            </a:r>
            <a:r>
              <a:rPr sz="2850" b="0" spc="60" dirty="0">
                <a:latin typeface="Sitka Heading" panose="02000505000000020004" pitchFamily="2" charset="0"/>
              </a:rPr>
              <a:t>omer</a:t>
            </a:r>
            <a:r>
              <a:rPr sz="2850" b="0" spc="-260" dirty="0">
                <a:latin typeface="Sitka Heading" panose="02000505000000020004" pitchFamily="2" charset="0"/>
              </a:rPr>
              <a:t> </a:t>
            </a:r>
            <a:r>
              <a:rPr sz="2850" b="0" spc="-45" dirty="0">
                <a:latin typeface="Sitka Heading" panose="02000505000000020004" pitchFamily="2" charset="0"/>
              </a:rPr>
              <a:t>satis</a:t>
            </a:r>
            <a:r>
              <a:rPr sz="2850" b="0" spc="-65" dirty="0">
                <a:latin typeface="Sitka Heading" panose="02000505000000020004" pitchFamily="2" charset="0"/>
              </a:rPr>
              <a:t>f</a:t>
            </a:r>
            <a:r>
              <a:rPr sz="2850" b="0" spc="45" dirty="0">
                <a:latin typeface="Sitka Heading" panose="02000505000000020004" pitchFamily="2" charset="0"/>
              </a:rPr>
              <a:t>a</a:t>
            </a:r>
            <a:r>
              <a:rPr sz="2850" b="0" spc="55" dirty="0">
                <a:latin typeface="Sitka Heading" panose="02000505000000020004" pitchFamily="2" charset="0"/>
              </a:rPr>
              <a:t>c</a:t>
            </a:r>
            <a:r>
              <a:rPr sz="2850" b="0" spc="45" dirty="0">
                <a:latin typeface="Sitka Heading" panose="02000505000000020004" pitchFamily="2" charset="0"/>
              </a:rPr>
              <a:t>tion</a:t>
            </a:r>
            <a:r>
              <a:rPr sz="2850" b="0" spc="-260" dirty="0">
                <a:latin typeface="Sitka Heading" panose="02000505000000020004" pitchFamily="2" charset="0"/>
              </a:rPr>
              <a:t> </a:t>
            </a:r>
            <a:r>
              <a:rPr sz="2850" b="0" spc="-114" dirty="0">
                <a:latin typeface="Sitka Heading" panose="02000505000000020004" pitchFamily="2" charset="0"/>
              </a:rPr>
              <a:t>r</a:t>
            </a:r>
            <a:r>
              <a:rPr sz="2850" b="0" spc="-10" dirty="0">
                <a:latin typeface="Sitka Heading" panose="02000505000000020004" pitchFamily="2" charset="0"/>
              </a:rPr>
              <a:t>e</a:t>
            </a:r>
            <a:r>
              <a:rPr sz="2850" b="0" spc="-35" dirty="0">
                <a:latin typeface="Sitka Heading" panose="02000505000000020004" pitchFamily="2" charset="0"/>
              </a:rPr>
              <a:t>f</a:t>
            </a:r>
            <a:r>
              <a:rPr sz="2850" b="0" spc="-30" dirty="0">
                <a:latin typeface="Sitka Heading" panose="02000505000000020004" pitchFamily="2" charset="0"/>
              </a:rPr>
              <a:t>e</a:t>
            </a:r>
            <a:r>
              <a:rPr sz="2850" b="0" spc="-35" dirty="0">
                <a:latin typeface="Sitka Heading" panose="02000505000000020004" pitchFamily="2" charset="0"/>
              </a:rPr>
              <a:t>r</a:t>
            </a:r>
            <a:r>
              <a:rPr sz="2850" b="0" spc="-95" dirty="0">
                <a:latin typeface="Sitka Heading" panose="02000505000000020004" pitchFamily="2" charset="0"/>
              </a:rPr>
              <a:t>s</a:t>
            </a:r>
            <a:r>
              <a:rPr sz="2850" b="0" spc="-260" dirty="0">
                <a:latin typeface="Sitka Heading" panose="02000505000000020004" pitchFamily="2" charset="0"/>
              </a:rPr>
              <a:t> </a:t>
            </a:r>
            <a:r>
              <a:rPr sz="2850" b="0" spc="-25" dirty="0">
                <a:latin typeface="Sitka Heading" panose="02000505000000020004" pitchFamily="2" charset="0"/>
              </a:rPr>
              <a:t>t</a:t>
            </a:r>
            <a:r>
              <a:rPr sz="2850" b="0" spc="55" dirty="0">
                <a:latin typeface="Sitka Heading" panose="02000505000000020004" pitchFamily="2" charset="0"/>
              </a:rPr>
              <a:t>o</a:t>
            </a:r>
            <a:r>
              <a:rPr sz="2850" b="0" spc="-260" dirty="0">
                <a:latin typeface="Sitka Heading" panose="02000505000000020004" pitchFamily="2" charset="0"/>
              </a:rPr>
              <a:t> </a:t>
            </a:r>
            <a:r>
              <a:rPr sz="2850" b="0" spc="60" dirty="0">
                <a:latin typeface="Sitka Heading" panose="02000505000000020004" pitchFamily="2" charset="0"/>
              </a:rPr>
              <a:t>the</a:t>
            </a:r>
            <a:r>
              <a:rPr sz="2850" b="0" spc="-254" dirty="0">
                <a:latin typeface="Sitka Heading" panose="02000505000000020004" pitchFamily="2" charset="0"/>
              </a:rPr>
              <a:t> </a:t>
            </a:r>
            <a:r>
              <a:rPr sz="2850" spc="-105" dirty="0">
                <a:latin typeface="Sitka Heading" panose="02000505000000020004" pitchFamily="2" charset="0"/>
              </a:rPr>
              <a:t>deg</a:t>
            </a:r>
            <a:r>
              <a:rPr sz="2850" spc="-110" dirty="0">
                <a:latin typeface="Sitka Heading" panose="02000505000000020004" pitchFamily="2" charset="0"/>
              </a:rPr>
              <a:t>r</a:t>
            </a:r>
            <a:r>
              <a:rPr sz="2850" spc="-120" dirty="0">
                <a:latin typeface="Sitka Heading" panose="02000505000000020004" pitchFamily="2" charset="0"/>
              </a:rPr>
              <a:t>ee</a:t>
            </a:r>
            <a:r>
              <a:rPr sz="2850" spc="-190" dirty="0">
                <a:latin typeface="Sitka Heading" panose="02000505000000020004" pitchFamily="2" charset="0"/>
              </a:rPr>
              <a:t> </a:t>
            </a:r>
            <a:r>
              <a:rPr sz="2850" spc="-110" dirty="0">
                <a:latin typeface="Sitka Heading" panose="02000505000000020004" pitchFamily="2" charset="0"/>
              </a:rPr>
              <a:t>of  </a:t>
            </a:r>
            <a:r>
              <a:rPr sz="2850" spc="-50" dirty="0">
                <a:latin typeface="Sitka Heading" panose="02000505000000020004" pitchFamily="2" charset="0"/>
              </a:rPr>
              <a:t>c</a:t>
            </a:r>
            <a:r>
              <a:rPr sz="2850" spc="-110" dirty="0">
                <a:latin typeface="Sitka Heading" panose="02000505000000020004" pitchFamily="2" charset="0"/>
              </a:rPr>
              <a:t>on</a:t>
            </a:r>
            <a:r>
              <a:rPr sz="2850" spc="-130" dirty="0">
                <a:latin typeface="Sitka Heading" panose="02000505000000020004" pitchFamily="2" charset="0"/>
              </a:rPr>
              <a:t>t</a:t>
            </a:r>
            <a:r>
              <a:rPr sz="2850" spc="-80" dirty="0">
                <a:latin typeface="Sitka Heading" panose="02000505000000020004" pitchFamily="2" charset="0"/>
              </a:rPr>
              <a:t>entm</a:t>
            </a:r>
            <a:r>
              <a:rPr sz="2850" spc="-100" dirty="0">
                <a:latin typeface="Sitka Heading" panose="02000505000000020004" pitchFamily="2" charset="0"/>
              </a:rPr>
              <a:t>ent</a:t>
            </a:r>
            <a:r>
              <a:rPr sz="2850" spc="-229" dirty="0">
                <a:latin typeface="Sitka Heading" panose="02000505000000020004" pitchFamily="2" charset="0"/>
              </a:rPr>
              <a:t> </a:t>
            </a:r>
            <a:r>
              <a:rPr sz="2850" b="0" spc="-35" dirty="0">
                <a:latin typeface="Sitka Heading" panose="02000505000000020004" pitchFamily="2" charset="0"/>
              </a:rPr>
              <a:t>a</a:t>
            </a:r>
            <a:r>
              <a:rPr sz="2850" b="0" spc="-260" dirty="0">
                <a:latin typeface="Sitka Heading" panose="02000505000000020004" pitchFamily="2" charset="0"/>
              </a:rPr>
              <a:t> </a:t>
            </a:r>
            <a:r>
              <a:rPr sz="2850" b="0" spc="45" dirty="0">
                <a:latin typeface="Sitka Heading" panose="02000505000000020004" pitchFamily="2" charset="0"/>
              </a:rPr>
              <a:t>cus</a:t>
            </a:r>
            <a:r>
              <a:rPr sz="2850" b="0" spc="-25" dirty="0">
                <a:latin typeface="Sitka Heading" panose="02000505000000020004" pitchFamily="2" charset="0"/>
              </a:rPr>
              <a:t>t</a:t>
            </a:r>
            <a:r>
              <a:rPr sz="2850" b="0" spc="60" dirty="0">
                <a:latin typeface="Sitka Heading" panose="02000505000000020004" pitchFamily="2" charset="0"/>
              </a:rPr>
              <a:t>omer</a:t>
            </a:r>
            <a:r>
              <a:rPr sz="2850" b="0" spc="-260" dirty="0">
                <a:latin typeface="Sitka Heading" panose="02000505000000020004" pitchFamily="2" charset="0"/>
              </a:rPr>
              <a:t> </a:t>
            </a:r>
            <a:r>
              <a:rPr sz="2850" b="0" spc="-70" dirty="0">
                <a:latin typeface="Sitka Heading" panose="02000505000000020004" pitchFamily="2" charset="0"/>
              </a:rPr>
              <a:t>f</a:t>
            </a:r>
            <a:r>
              <a:rPr sz="2850" b="0" spc="-20" dirty="0">
                <a:latin typeface="Sitka Heading" panose="02000505000000020004" pitchFamily="2" charset="0"/>
              </a:rPr>
              <a:t>eels</a:t>
            </a:r>
            <a:r>
              <a:rPr sz="2850" b="0" spc="-260" dirty="0">
                <a:latin typeface="Sitka Heading" panose="02000505000000020004" pitchFamily="2" charset="0"/>
              </a:rPr>
              <a:t> </a:t>
            </a:r>
            <a:r>
              <a:rPr sz="2850" b="0" spc="-15" dirty="0">
                <a:latin typeface="Sitka Heading" panose="02000505000000020004" pitchFamily="2" charset="0"/>
              </a:rPr>
              <a:t>af</a:t>
            </a:r>
            <a:r>
              <a:rPr sz="2850" b="0" spc="-65" dirty="0">
                <a:latin typeface="Sitka Heading" panose="02000505000000020004" pitchFamily="2" charset="0"/>
              </a:rPr>
              <a:t>t</a:t>
            </a:r>
            <a:r>
              <a:rPr sz="2850" b="0" spc="-25" dirty="0">
                <a:latin typeface="Sitka Heading" panose="02000505000000020004" pitchFamily="2" charset="0"/>
              </a:rPr>
              <a:t>er  </a:t>
            </a:r>
            <a:r>
              <a:rPr sz="2850" b="0" spc="70" dirty="0">
                <a:latin typeface="Sitka Heading" panose="02000505000000020004" pitchFamily="2" charset="0"/>
              </a:rPr>
              <a:t>pu</a:t>
            </a:r>
            <a:r>
              <a:rPr sz="2850" b="0" spc="5" dirty="0">
                <a:latin typeface="Sitka Heading" panose="02000505000000020004" pitchFamily="2" charset="0"/>
              </a:rPr>
              <a:t>r</a:t>
            </a:r>
            <a:r>
              <a:rPr sz="2850" b="0" spc="90" dirty="0">
                <a:latin typeface="Sitka Heading" panose="02000505000000020004" pitchFamily="2" charset="0"/>
              </a:rPr>
              <a:t>c</a:t>
            </a:r>
            <a:r>
              <a:rPr sz="2850" b="0" spc="45" dirty="0">
                <a:latin typeface="Sitka Heading" panose="02000505000000020004" pitchFamily="2" charset="0"/>
              </a:rPr>
              <a:t>hasing</a:t>
            </a:r>
            <a:r>
              <a:rPr sz="2850" b="0" spc="-260" dirty="0">
                <a:latin typeface="Sitka Heading" panose="02000505000000020004" pitchFamily="2" charset="0"/>
              </a:rPr>
              <a:t> </a:t>
            </a:r>
            <a:r>
              <a:rPr sz="2850" b="0" spc="-35" dirty="0">
                <a:latin typeface="Sitka Heading" panose="02000505000000020004" pitchFamily="2" charset="0"/>
              </a:rPr>
              <a:t>a</a:t>
            </a:r>
            <a:r>
              <a:rPr sz="2850" b="0" spc="-260" dirty="0">
                <a:latin typeface="Sitka Heading" panose="02000505000000020004" pitchFamily="2" charset="0"/>
              </a:rPr>
              <a:t> </a:t>
            </a:r>
            <a:r>
              <a:rPr sz="2850" b="0" spc="45" dirty="0">
                <a:latin typeface="Sitka Heading" panose="02000505000000020004" pitchFamily="2" charset="0"/>
              </a:rPr>
              <a:t>p</a:t>
            </a:r>
            <a:r>
              <a:rPr sz="2850" b="0" spc="-10" dirty="0">
                <a:latin typeface="Sitka Heading" panose="02000505000000020004" pitchFamily="2" charset="0"/>
              </a:rPr>
              <a:t>r</a:t>
            </a:r>
            <a:r>
              <a:rPr sz="2850" b="0" spc="114" dirty="0">
                <a:latin typeface="Sitka Heading" panose="02000505000000020004" pitchFamily="2" charset="0"/>
              </a:rPr>
              <a:t>odu</a:t>
            </a:r>
            <a:r>
              <a:rPr sz="2850" b="0" spc="110" dirty="0">
                <a:latin typeface="Sitka Heading" panose="02000505000000020004" pitchFamily="2" charset="0"/>
              </a:rPr>
              <a:t>c</a:t>
            </a:r>
            <a:r>
              <a:rPr sz="2850" b="0" spc="30" dirty="0">
                <a:latin typeface="Sitka Heading" panose="02000505000000020004" pitchFamily="2" charset="0"/>
              </a:rPr>
              <a:t>t</a:t>
            </a:r>
            <a:r>
              <a:rPr sz="2850" b="0" spc="-260" dirty="0">
                <a:latin typeface="Sitka Heading" panose="02000505000000020004" pitchFamily="2" charset="0"/>
              </a:rPr>
              <a:t> </a:t>
            </a:r>
            <a:r>
              <a:rPr sz="2850" b="0" spc="-10" dirty="0">
                <a:latin typeface="Sitka Heading" panose="02000505000000020004" pitchFamily="2" charset="0"/>
              </a:rPr>
              <a:t>or</a:t>
            </a:r>
            <a:r>
              <a:rPr sz="2850" b="0" spc="-260" dirty="0">
                <a:latin typeface="Sitka Heading" panose="02000505000000020004" pitchFamily="2" charset="0"/>
              </a:rPr>
              <a:t> </a:t>
            </a:r>
            <a:r>
              <a:rPr sz="2850" b="0" spc="-55" dirty="0">
                <a:latin typeface="Sitka Heading" panose="02000505000000020004" pitchFamily="2" charset="0"/>
              </a:rPr>
              <a:t>se</a:t>
            </a:r>
            <a:r>
              <a:rPr sz="2850" b="0" dirty="0">
                <a:latin typeface="Sitka Heading" panose="02000505000000020004" pitchFamily="2" charset="0"/>
              </a:rPr>
              <a:t>r</a:t>
            </a:r>
            <a:r>
              <a:rPr sz="2850" b="0" spc="-15" dirty="0">
                <a:latin typeface="Sitka Heading" panose="02000505000000020004" pitchFamily="2" charset="0"/>
              </a:rPr>
              <a:t>vi</a:t>
            </a:r>
            <a:r>
              <a:rPr sz="2850" b="0" spc="-45" dirty="0">
                <a:latin typeface="Sitka Heading" panose="02000505000000020004" pitchFamily="2" charset="0"/>
              </a:rPr>
              <a:t>c</a:t>
            </a:r>
            <a:r>
              <a:rPr sz="2850" b="0" spc="-204" dirty="0">
                <a:latin typeface="Sitka Heading" panose="02000505000000020004" pitchFamily="2" charset="0"/>
              </a:rPr>
              <a:t>e.</a:t>
            </a:r>
            <a:r>
              <a:rPr sz="2850" b="0" spc="-260" dirty="0">
                <a:latin typeface="Sitka Heading" panose="02000505000000020004" pitchFamily="2" charset="0"/>
              </a:rPr>
              <a:t> </a:t>
            </a:r>
            <a:r>
              <a:rPr sz="2850" b="0" spc="-155" dirty="0">
                <a:latin typeface="Sitka Heading" panose="02000505000000020004" pitchFamily="2" charset="0"/>
              </a:rPr>
              <a:t>It</a:t>
            </a:r>
            <a:r>
              <a:rPr sz="2850" b="0" spc="-260" dirty="0">
                <a:latin typeface="Sitka Heading" panose="02000505000000020004" pitchFamily="2" charset="0"/>
              </a:rPr>
              <a:t> </a:t>
            </a:r>
            <a:r>
              <a:rPr sz="2850" b="0" spc="-55" dirty="0">
                <a:latin typeface="Sitka Heading" panose="02000505000000020004" pitchFamily="2" charset="0"/>
              </a:rPr>
              <a:t>is  </a:t>
            </a:r>
            <a:r>
              <a:rPr sz="2850" b="0" spc="60" dirty="0">
                <a:latin typeface="Sitka Heading" panose="02000505000000020004" pitchFamily="2" charset="0"/>
              </a:rPr>
              <a:t>inﬂuenced</a:t>
            </a:r>
            <a:r>
              <a:rPr sz="2850" b="0" spc="-260" dirty="0">
                <a:latin typeface="Sitka Heading" panose="02000505000000020004" pitchFamily="2" charset="0"/>
              </a:rPr>
              <a:t> </a:t>
            </a:r>
            <a:r>
              <a:rPr sz="2850" b="0" spc="-20" dirty="0">
                <a:latin typeface="Sitka Heading" panose="02000505000000020004" pitchFamily="2" charset="0"/>
              </a:rPr>
              <a:t>by</a:t>
            </a:r>
            <a:r>
              <a:rPr sz="2850" b="0" spc="-254" dirty="0">
                <a:latin typeface="Sitka Heading" panose="02000505000000020004" pitchFamily="2" charset="0"/>
              </a:rPr>
              <a:t> </a:t>
            </a:r>
            <a:r>
              <a:rPr sz="2850" b="0" spc="-15" dirty="0">
                <a:latin typeface="Sitka Heading" panose="02000505000000020004" pitchFamily="2" charset="0"/>
              </a:rPr>
              <a:t>factors</a:t>
            </a:r>
            <a:r>
              <a:rPr sz="2850" b="0" spc="-254" dirty="0">
                <a:latin typeface="Sitka Heading" panose="02000505000000020004" pitchFamily="2" charset="0"/>
              </a:rPr>
              <a:t> </a:t>
            </a:r>
            <a:r>
              <a:rPr sz="2850" b="0" spc="55" dirty="0">
                <a:latin typeface="Sitka Heading" panose="02000505000000020004" pitchFamily="2" charset="0"/>
              </a:rPr>
              <a:t>such</a:t>
            </a:r>
            <a:r>
              <a:rPr sz="2850" b="0" spc="-254" dirty="0">
                <a:latin typeface="Sitka Heading" panose="02000505000000020004" pitchFamily="2" charset="0"/>
              </a:rPr>
              <a:t> </a:t>
            </a:r>
            <a:r>
              <a:rPr sz="2850" b="0" spc="-65" dirty="0">
                <a:latin typeface="Sitka Heading" panose="02000505000000020004" pitchFamily="2" charset="0"/>
              </a:rPr>
              <a:t>as</a:t>
            </a:r>
            <a:r>
              <a:rPr sz="2850" b="0" spc="-260" dirty="0">
                <a:latin typeface="Sitka Heading" panose="02000505000000020004" pitchFamily="2" charset="0"/>
              </a:rPr>
              <a:t> </a:t>
            </a:r>
            <a:r>
              <a:rPr sz="2850" spc="-90" dirty="0">
                <a:latin typeface="Sitka Heading" panose="02000505000000020004" pitchFamily="2" charset="0"/>
              </a:rPr>
              <a:t>product</a:t>
            </a:r>
            <a:r>
              <a:rPr sz="2850" spc="-185" dirty="0">
                <a:latin typeface="Sitka Heading" panose="02000505000000020004" pitchFamily="2" charset="0"/>
              </a:rPr>
              <a:t> </a:t>
            </a:r>
            <a:r>
              <a:rPr sz="2850" spc="-175" dirty="0">
                <a:latin typeface="Sitka Heading" panose="02000505000000020004" pitchFamily="2" charset="0"/>
              </a:rPr>
              <a:t>quality</a:t>
            </a:r>
            <a:r>
              <a:rPr sz="2850" b="0" spc="-175" dirty="0">
                <a:latin typeface="Sitka Heading" panose="02000505000000020004" pitchFamily="2" charset="0"/>
              </a:rPr>
              <a:t>, </a:t>
            </a:r>
            <a:r>
              <a:rPr sz="2850" b="0" spc="-985" dirty="0">
                <a:latin typeface="Sitka Heading" panose="02000505000000020004" pitchFamily="2" charset="0"/>
              </a:rPr>
              <a:t> </a:t>
            </a:r>
            <a:r>
              <a:rPr sz="2850" spc="-150" dirty="0">
                <a:latin typeface="Sitka Heading" panose="02000505000000020004" pitchFamily="2" charset="0"/>
              </a:rPr>
              <a:t>service</a:t>
            </a:r>
            <a:r>
              <a:rPr sz="2850" spc="-190" dirty="0">
                <a:latin typeface="Sitka Heading" panose="02000505000000020004" pitchFamily="2" charset="0"/>
              </a:rPr>
              <a:t> </a:t>
            </a:r>
            <a:r>
              <a:rPr sz="2850" spc="-175" dirty="0">
                <a:latin typeface="Sitka Heading" panose="02000505000000020004" pitchFamily="2" charset="0"/>
              </a:rPr>
              <a:t>quality</a:t>
            </a:r>
            <a:r>
              <a:rPr sz="2850" b="0" spc="-175" dirty="0">
                <a:latin typeface="Sitka Heading" panose="02000505000000020004" pitchFamily="2" charset="0"/>
              </a:rPr>
              <a:t>,</a:t>
            </a:r>
            <a:r>
              <a:rPr sz="2850" b="0" spc="-254" dirty="0">
                <a:latin typeface="Sitka Heading" panose="02000505000000020004" pitchFamily="2" charset="0"/>
              </a:rPr>
              <a:t> </a:t>
            </a:r>
            <a:r>
              <a:rPr sz="2850" b="0" spc="80" dirty="0">
                <a:latin typeface="Sitka Heading" panose="02000505000000020004" pitchFamily="2" charset="0"/>
              </a:rPr>
              <a:t>and</a:t>
            </a:r>
            <a:r>
              <a:rPr sz="2850" b="0" spc="-250" dirty="0">
                <a:latin typeface="Sitka Heading" panose="02000505000000020004" pitchFamily="2" charset="0"/>
              </a:rPr>
              <a:t> </a:t>
            </a:r>
            <a:r>
              <a:rPr sz="2850" spc="-120" dirty="0">
                <a:latin typeface="Sitka Heading" panose="02000505000000020004" pitchFamily="2" charset="0"/>
              </a:rPr>
              <a:t>customer</a:t>
            </a:r>
            <a:r>
              <a:rPr sz="2850" spc="-185" dirty="0">
                <a:latin typeface="Sitka Heading" panose="02000505000000020004" pitchFamily="2" charset="0"/>
              </a:rPr>
              <a:t> </a:t>
            </a:r>
            <a:r>
              <a:rPr sz="2850" spc="-155" dirty="0">
                <a:latin typeface="Sitka Heading" panose="02000505000000020004" pitchFamily="2" charset="0"/>
              </a:rPr>
              <a:t>expectations</a:t>
            </a:r>
            <a:r>
              <a:rPr sz="2850" b="0" spc="-155" dirty="0">
                <a:latin typeface="Sitka Heading" panose="02000505000000020004" pitchFamily="2" charset="0"/>
              </a:rPr>
              <a:t>.</a:t>
            </a:r>
            <a:endParaRPr sz="2850" dirty="0">
              <a:latin typeface="Sitka Heading" panose="02000505000000020004" pitchFamily="2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9093" y="2805125"/>
            <a:ext cx="6958330" cy="859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50"/>
              </a:lnSpc>
              <a:spcBef>
                <a:spcPts val="100"/>
              </a:spcBef>
            </a:pPr>
            <a:r>
              <a:rPr sz="2850" spc="110" dirty="0">
                <a:latin typeface="Sitka Heading" panose="02000505000000020004" pitchFamily="2" charset="0"/>
                <a:cs typeface="Verdana"/>
              </a:rPr>
              <a:t>High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dirty="0">
                <a:latin typeface="Sitka Heading" panose="02000505000000020004" pitchFamily="2" charset="0"/>
                <a:cs typeface="Verdana"/>
              </a:rPr>
              <a:t>satisfaction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-50" dirty="0">
                <a:latin typeface="Sitka Heading" panose="02000505000000020004" pitchFamily="2" charset="0"/>
                <a:cs typeface="Verdana"/>
              </a:rPr>
              <a:t>levels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25" dirty="0">
                <a:latin typeface="Sitka Heading" panose="02000505000000020004" pitchFamily="2" charset="0"/>
                <a:cs typeface="Verdana"/>
              </a:rPr>
              <a:t>often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20" dirty="0">
                <a:latin typeface="Sitka Heading" panose="02000505000000020004" pitchFamily="2" charset="0"/>
                <a:cs typeface="Verdana"/>
              </a:rPr>
              <a:t>lead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15" dirty="0">
                <a:latin typeface="Sitka Heading" panose="02000505000000020004" pitchFamily="2" charset="0"/>
                <a:cs typeface="Verdana"/>
              </a:rPr>
              <a:t>to</a:t>
            </a:r>
            <a:endParaRPr sz="2850" dirty="0">
              <a:latin typeface="Sitka Heading" panose="02000505000000020004" pitchFamily="2" charset="0"/>
              <a:cs typeface="Verdana"/>
            </a:endParaRPr>
          </a:p>
          <a:p>
            <a:pPr marL="12700">
              <a:lnSpc>
                <a:spcPts val="3250"/>
              </a:lnSpc>
            </a:pPr>
            <a:r>
              <a:rPr sz="2850" b="1" spc="-114" dirty="0">
                <a:latin typeface="Sitka Heading" panose="02000505000000020004" pitchFamily="2" charset="0"/>
                <a:cs typeface="Verdana"/>
              </a:rPr>
              <a:t>cus</a:t>
            </a:r>
            <a:r>
              <a:rPr sz="2850" b="1" spc="-140" dirty="0">
                <a:latin typeface="Sitka Heading" panose="02000505000000020004" pitchFamily="2" charset="0"/>
                <a:cs typeface="Verdana"/>
              </a:rPr>
              <a:t>t</a:t>
            </a:r>
            <a:r>
              <a:rPr sz="2850" b="1" spc="-70" dirty="0">
                <a:latin typeface="Sitka Heading" panose="02000505000000020004" pitchFamily="2" charset="0"/>
                <a:cs typeface="Verdana"/>
              </a:rPr>
              <a:t>om</a:t>
            </a:r>
            <a:r>
              <a:rPr sz="2850" b="1" spc="-170" dirty="0">
                <a:latin typeface="Sitka Heading" panose="02000505000000020004" pitchFamily="2" charset="0"/>
                <a:cs typeface="Verdana"/>
              </a:rPr>
              <a:t>er</a:t>
            </a:r>
            <a:r>
              <a:rPr sz="2850" b="1" spc="-19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b="1" spc="-90" dirty="0">
                <a:latin typeface="Sitka Heading" panose="02000505000000020004" pitchFamily="2" charset="0"/>
                <a:cs typeface="Verdana"/>
              </a:rPr>
              <a:t>l</a:t>
            </a:r>
            <a:r>
              <a:rPr sz="2850" b="1" spc="-225" dirty="0">
                <a:latin typeface="Sitka Heading" panose="02000505000000020004" pitchFamily="2" charset="0"/>
                <a:cs typeface="Verdana"/>
              </a:rPr>
              <a:t>o</a:t>
            </a:r>
            <a:r>
              <a:rPr sz="2850" b="1" spc="-260" dirty="0">
                <a:latin typeface="Sitka Heading" panose="02000505000000020004" pitchFamily="2" charset="0"/>
                <a:cs typeface="Verdana"/>
              </a:rPr>
              <a:t>y</a:t>
            </a:r>
            <a:r>
              <a:rPr sz="2850" b="1" spc="-215" dirty="0">
                <a:latin typeface="Sitka Heading" panose="02000505000000020004" pitchFamily="2" charset="0"/>
                <a:cs typeface="Verdana"/>
              </a:rPr>
              <a:t>a</a:t>
            </a:r>
            <a:r>
              <a:rPr sz="2850" b="1" spc="-40" dirty="0">
                <a:latin typeface="Sitka Heading" panose="02000505000000020004" pitchFamily="2" charset="0"/>
                <a:cs typeface="Verdana"/>
              </a:rPr>
              <a:t>l</a:t>
            </a:r>
            <a:r>
              <a:rPr sz="2850" b="1" spc="-120" dirty="0">
                <a:latin typeface="Sitka Heading" panose="02000505000000020004" pitchFamily="2" charset="0"/>
                <a:cs typeface="Verdana"/>
              </a:rPr>
              <a:t>t</a:t>
            </a:r>
            <a:r>
              <a:rPr sz="2850" b="1" spc="-210" dirty="0">
                <a:latin typeface="Sitka Heading" panose="02000505000000020004" pitchFamily="2" charset="0"/>
                <a:cs typeface="Verdana"/>
              </a:rPr>
              <a:t>y</a:t>
            </a:r>
            <a:r>
              <a:rPr sz="2850" b="1" spc="-229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80" dirty="0">
                <a:latin typeface="Sitka Heading" panose="02000505000000020004" pitchFamily="2" charset="0"/>
                <a:cs typeface="Verdana"/>
              </a:rPr>
              <a:t>and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-114" dirty="0">
                <a:latin typeface="Sitka Heading" panose="02000505000000020004" pitchFamily="2" charset="0"/>
                <a:cs typeface="Verdana"/>
              </a:rPr>
              <a:t>r</a:t>
            </a:r>
            <a:r>
              <a:rPr sz="2850" spc="65" dirty="0">
                <a:latin typeface="Sitka Heading" panose="02000505000000020004" pitchFamily="2" charset="0"/>
                <a:cs typeface="Verdana"/>
              </a:rPr>
              <a:t>ep</a:t>
            </a:r>
            <a:r>
              <a:rPr sz="2850" spc="20" dirty="0">
                <a:latin typeface="Sitka Heading" panose="02000505000000020004" pitchFamily="2" charset="0"/>
                <a:cs typeface="Verdana"/>
              </a:rPr>
              <a:t>e</a:t>
            </a:r>
            <a:r>
              <a:rPr sz="2850" dirty="0">
                <a:latin typeface="Sitka Heading" panose="02000505000000020004" pitchFamily="2" charset="0"/>
                <a:cs typeface="Verdana"/>
              </a:rPr>
              <a:t>at</a:t>
            </a:r>
            <a:r>
              <a:rPr sz="2850" spc="-26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850" spc="-35" dirty="0">
                <a:latin typeface="Sitka Heading" panose="02000505000000020004" pitchFamily="2" charset="0"/>
                <a:cs typeface="Verdana"/>
              </a:rPr>
              <a:t>business.</a:t>
            </a:r>
            <a:endParaRPr sz="2850" dirty="0">
              <a:latin typeface="Sitka Heading" panose="02000505000000020004" pitchFamily="2" charset="0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58538" y="1314551"/>
            <a:ext cx="634047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-85" dirty="0">
                <a:latin typeface="Sitka Heading" panose="02000505000000020004" pitchFamily="2" charset="0"/>
                <a:cs typeface="Verdana"/>
              </a:rPr>
              <a:t>Deﬁning</a:t>
            </a:r>
            <a:r>
              <a:rPr sz="3200" b="1" spc="-19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200" b="1" spc="-114" dirty="0">
                <a:latin typeface="Sitka Heading" panose="02000505000000020004" pitchFamily="2" charset="0"/>
                <a:cs typeface="Verdana"/>
              </a:rPr>
              <a:t>Customer</a:t>
            </a:r>
            <a:r>
              <a:rPr sz="3200" b="1" spc="-19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200" b="1" spc="-140" dirty="0">
                <a:latin typeface="Sitka Heading" panose="02000505000000020004" pitchFamily="2" charset="0"/>
                <a:cs typeface="Verdana"/>
              </a:rPr>
              <a:t>Satisfaction</a:t>
            </a:r>
            <a:endParaRPr sz="3200" dirty="0">
              <a:latin typeface="Sitka Heading" panose="02000505000000020004" pitchFamily="2" charset="0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701921" y="954900"/>
            <a:ext cx="7586345" cy="114300"/>
          </a:xfrm>
          <a:custGeom>
            <a:avLst/>
            <a:gdLst/>
            <a:ahLst/>
            <a:cxnLst/>
            <a:rect l="l" t="t" r="r" b="b"/>
            <a:pathLst>
              <a:path w="7586344" h="114300">
                <a:moveTo>
                  <a:pt x="7586078" y="0"/>
                </a:moveTo>
                <a:lnTo>
                  <a:pt x="0" y="0"/>
                </a:lnTo>
                <a:lnTo>
                  <a:pt x="0" y="114300"/>
                </a:lnTo>
                <a:lnTo>
                  <a:pt x="7586078" y="114300"/>
                </a:lnTo>
                <a:lnTo>
                  <a:pt x="7586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75956" y="1072086"/>
            <a:ext cx="8174355" cy="2384114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ct val="92400"/>
              </a:lnSpc>
              <a:spcBef>
                <a:spcPts val="375"/>
              </a:spcBef>
            </a:pPr>
            <a:r>
              <a:rPr sz="2750" spc="75" dirty="0">
                <a:latin typeface="Sitka Heading" panose="02000505000000020004" pitchFamily="2" charset="0"/>
                <a:cs typeface="Verdana"/>
              </a:rPr>
              <a:t>Mall</a:t>
            </a:r>
            <a:r>
              <a:rPr sz="2750" spc="-24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750" spc="-25" dirty="0">
                <a:latin typeface="Sitka Heading" panose="02000505000000020004" pitchFamily="2" charset="0"/>
                <a:cs typeface="Verdana"/>
              </a:rPr>
              <a:t>s</a:t>
            </a:r>
            <a:r>
              <a:rPr sz="2750" spc="-75" dirty="0">
                <a:latin typeface="Sitka Heading" panose="02000505000000020004" pitchFamily="2" charset="0"/>
                <a:cs typeface="Verdana"/>
              </a:rPr>
              <a:t>t</a:t>
            </a:r>
            <a:r>
              <a:rPr sz="2750" spc="5" dirty="0">
                <a:latin typeface="Sitka Heading" panose="02000505000000020004" pitchFamily="2" charset="0"/>
                <a:cs typeface="Verdana"/>
              </a:rPr>
              <a:t>o</a:t>
            </a:r>
            <a:r>
              <a:rPr sz="2750" spc="-40" dirty="0">
                <a:latin typeface="Sitka Heading" panose="02000505000000020004" pitchFamily="2" charset="0"/>
                <a:cs typeface="Verdana"/>
              </a:rPr>
              <a:t>r</a:t>
            </a:r>
            <a:r>
              <a:rPr sz="2750" spc="-25" dirty="0">
                <a:latin typeface="Sitka Heading" panose="02000505000000020004" pitchFamily="2" charset="0"/>
                <a:cs typeface="Verdana"/>
              </a:rPr>
              <a:t>es</a:t>
            </a:r>
            <a:r>
              <a:rPr sz="2750" spc="-24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750" spc="10" dirty="0">
                <a:latin typeface="Sitka Heading" panose="02000505000000020004" pitchFamily="2" charset="0"/>
                <a:cs typeface="Verdana"/>
              </a:rPr>
              <a:t>t</a:t>
            </a:r>
            <a:r>
              <a:rPr sz="2750" dirty="0">
                <a:latin typeface="Sitka Heading" panose="02000505000000020004" pitchFamily="2" charset="0"/>
                <a:cs typeface="Verdana"/>
              </a:rPr>
              <a:t>ypically</a:t>
            </a:r>
            <a:r>
              <a:rPr sz="2750" spc="-24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750" spc="25" dirty="0">
                <a:latin typeface="Sitka Heading" panose="02000505000000020004" pitchFamily="2" charset="0"/>
                <a:cs typeface="Verdana"/>
              </a:rPr>
              <a:t>o</a:t>
            </a:r>
            <a:r>
              <a:rPr sz="2750" spc="20" dirty="0">
                <a:latin typeface="Sitka Heading" panose="02000505000000020004" pitchFamily="2" charset="0"/>
                <a:cs typeface="Verdana"/>
              </a:rPr>
              <a:t>f</a:t>
            </a:r>
            <a:r>
              <a:rPr sz="2750" spc="-55" dirty="0">
                <a:latin typeface="Sitka Heading" panose="02000505000000020004" pitchFamily="2" charset="0"/>
                <a:cs typeface="Verdana"/>
              </a:rPr>
              <a:t>f</a:t>
            </a:r>
            <a:r>
              <a:rPr sz="2750" spc="-15" dirty="0">
                <a:latin typeface="Sitka Heading" panose="02000505000000020004" pitchFamily="2" charset="0"/>
                <a:cs typeface="Verdana"/>
              </a:rPr>
              <a:t>er</a:t>
            </a:r>
            <a:r>
              <a:rPr sz="2750" spc="-24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750" spc="-15" dirty="0">
                <a:latin typeface="Sitka Heading" panose="02000505000000020004" pitchFamily="2" charset="0"/>
                <a:cs typeface="Verdana"/>
              </a:rPr>
              <a:t>a</a:t>
            </a:r>
            <a:r>
              <a:rPr sz="2750" spc="-24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750" b="1" spc="-235" dirty="0">
                <a:latin typeface="Sitka Heading" panose="02000505000000020004" pitchFamily="2" charset="0"/>
                <a:cs typeface="Verdana"/>
              </a:rPr>
              <a:t>v</a:t>
            </a:r>
            <a:r>
              <a:rPr sz="2750" b="1" spc="-204" dirty="0">
                <a:latin typeface="Sitka Heading" panose="02000505000000020004" pitchFamily="2" charset="0"/>
                <a:cs typeface="Verdana"/>
              </a:rPr>
              <a:t>a</a:t>
            </a:r>
            <a:r>
              <a:rPr sz="2750" b="1" spc="-170" dirty="0">
                <a:latin typeface="Sitka Heading" panose="02000505000000020004" pitchFamily="2" charset="0"/>
                <a:cs typeface="Verdana"/>
              </a:rPr>
              <a:t>r</a:t>
            </a:r>
            <a:r>
              <a:rPr sz="2750" b="1" spc="-110" dirty="0">
                <a:latin typeface="Sitka Heading" panose="02000505000000020004" pitchFamily="2" charset="0"/>
                <a:cs typeface="Verdana"/>
              </a:rPr>
              <a:t>ie</a:t>
            </a:r>
            <a:r>
              <a:rPr sz="2750" b="1" spc="-130" dirty="0">
                <a:latin typeface="Sitka Heading" panose="02000505000000020004" pitchFamily="2" charset="0"/>
                <a:cs typeface="Verdana"/>
              </a:rPr>
              <a:t>t</a:t>
            </a:r>
            <a:r>
              <a:rPr sz="2750" b="1" spc="-190" dirty="0">
                <a:latin typeface="Sitka Heading" panose="02000505000000020004" pitchFamily="2" charset="0"/>
                <a:cs typeface="Verdana"/>
              </a:rPr>
              <a:t>y</a:t>
            </a:r>
            <a:r>
              <a:rPr sz="2750" b="1" spc="-175" dirty="0">
                <a:latin typeface="Sitka Heading" panose="02000505000000020004" pitchFamily="2" charset="0"/>
                <a:cs typeface="Verdana"/>
              </a:rPr>
              <a:t> </a:t>
            </a:r>
            <a:r>
              <a:rPr sz="2750" b="1" spc="-120" dirty="0">
                <a:latin typeface="Sitka Heading" panose="02000505000000020004" pitchFamily="2" charset="0"/>
                <a:cs typeface="Verdana"/>
              </a:rPr>
              <a:t>of</a:t>
            </a:r>
            <a:r>
              <a:rPr sz="2750" b="1" spc="-175" dirty="0">
                <a:latin typeface="Sitka Heading" panose="02000505000000020004" pitchFamily="2" charset="0"/>
                <a:cs typeface="Verdana"/>
              </a:rPr>
              <a:t> </a:t>
            </a:r>
            <a:r>
              <a:rPr sz="2750" b="1" spc="-20" dirty="0">
                <a:latin typeface="Sitka Heading" panose="02000505000000020004" pitchFamily="2" charset="0"/>
                <a:cs typeface="Verdana"/>
              </a:rPr>
              <a:t>b</a:t>
            </a:r>
            <a:r>
              <a:rPr sz="2750" b="1" spc="-325" dirty="0">
                <a:latin typeface="Sitka Heading" panose="02000505000000020004" pitchFamily="2" charset="0"/>
                <a:cs typeface="Verdana"/>
              </a:rPr>
              <a:t>r</a:t>
            </a:r>
            <a:r>
              <a:rPr sz="2750" b="1" spc="-110" dirty="0">
                <a:latin typeface="Sitka Heading" panose="02000505000000020004" pitchFamily="2" charset="0"/>
                <a:cs typeface="Verdana"/>
              </a:rPr>
              <a:t>an</a:t>
            </a:r>
            <a:r>
              <a:rPr sz="2750" b="1" spc="-85" dirty="0">
                <a:latin typeface="Sitka Heading" panose="02000505000000020004" pitchFamily="2" charset="0"/>
                <a:cs typeface="Verdana"/>
              </a:rPr>
              <a:t>ds  </a:t>
            </a:r>
            <a:r>
              <a:rPr sz="2750" spc="80" dirty="0">
                <a:latin typeface="Sitka Heading" panose="02000505000000020004" pitchFamily="2" charset="0"/>
                <a:cs typeface="Verdana"/>
              </a:rPr>
              <a:t>under one </a:t>
            </a:r>
            <a:r>
              <a:rPr sz="2750" spc="-90" dirty="0">
                <a:latin typeface="Sitka Heading" panose="02000505000000020004" pitchFamily="2" charset="0"/>
                <a:cs typeface="Verdana"/>
              </a:rPr>
              <a:t>roof, </a:t>
            </a:r>
            <a:r>
              <a:rPr sz="2750" spc="45" dirty="0">
                <a:latin typeface="Sitka Heading" panose="02000505000000020004" pitchFamily="2" charset="0"/>
                <a:cs typeface="Verdana"/>
              </a:rPr>
              <a:t>providing </a:t>
            </a:r>
            <a:r>
              <a:rPr sz="2750" spc="50" dirty="0">
                <a:latin typeface="Sitka Heading" panose="02000505000000020004" pitchFamily="2" charset="0"/>
                <a:cs typeface="Verdana"/>
              </a:rPr>
              <a:t>convenience </a:t>
            </a:r>
            <a:r>
              <a:rPr sz="2750" spc="-15" dirty="0">
                <a:latin typeface="Sitka Heading" panose="02000505000000020004" pitchFamily="2" charset="0"/>
                <a:cs typeface="Verdana"/>
              </a:rPr>
              <a:t>for </a:t>
            </a:r>
            <a:r>
              <a:rPr sz="2750" spc="-1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750" spc="65" dirty="0">
                <a:latin typeface="Sitka Heading" panose="02000505000000020004" pitchFamily="2" charset="0"/>
                <a:cs typeface="Verdana"/>
              </a:rPr>
              <a:t>shoppe</a:t>
            </a:r>
            <a:r>
              <a:rPr sz="2750" spc="35" dirty="0">
                <a:latin typeface="Sitka Heading" panose="02000505000000020004" pitchFamily="2" charset="0"/>
                <a:cs typeface="Verdana"/>
              </a:rPr>
              <a:t>r</a:t>
            </a:r>
            <a:r>
              <a:rPr sz="2750" spc="-250" dirty="0">
                <a:latin typeface="Sitka Heading" panose="02000505000000020004" pitchFamily="2" charset="0"/>
                <a:cs typeface="Verdana"/>
              </a:rPr>
              <a:t>s.</a:t>
            </a:r>
            <a:r>
              <a:rPr sz="2750" spc="-24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750" spc="140" dirty="0">
                <a:latin typeface="Sitka Heading" panose="02000505000000020004" pitchFamily="2" charset="0"/>
                <a:cs typeface="Verdana"/>
              </a:rPr>
              <a:t>H</a:t>
            </a:r>
            <a:r>
              <a:rPr sz="2750" spc="70" dirty="0">
                <a:latin typeface="Sitka Heading" panose="02000505000000020004" pitchFamily="2" charset="0"/>
                <a:cs typeface="Verdana"/>
              </a:rPr>
              <a:t>o</a:t>
            </a:r>
            <a:r>
              <a:rPr sz="2750" spc="140" dirty="0">
                <a:latin typeface="Sitka Heading" panose="02000505000000020004" pitchFamily="2" charset="0"/>
                <a:cs typeface="Verdana"/>
              </a:rPr>
              <a:t>w</a:t>
            </a:r>
            <a:r>
              <a:rPr sz="2750" spc="5" dirty="0">
                <a:latin typeface="Sitka Heading" panose="02000505000000020004" pitchFamily="2" charset="0"/>
                <a:cs typeface="Verdana"/>
              </a:rPr>
              <a:t>e</a:t>
            </a:r>
            <a:r>
              <a:rPr sz="2750" spc="-170" dirty="0">
                <a:latin typeface="Sitka Heading" panose="02000505000000020004" pitchFamily="2" charset="0"/>
                <a:cs typeface="Verdana"/>
              </a:rPr>
              <a:t>v</a:t>
            </a:r>
            <a:r>
              <a:rPr sz="2750" spc="-15" dirty="0">
                <a:latin typeface="Sitka Heading" panose="02000505000000020004" pitchFamily="2" charset="0"/>
                <a:cs typeface="Verdana"/>
              </a:rPr>
              <a:t>e</a:t>
            </a:r>
            <a:r>
              <a:rPr sz="2750" spc="-40" dirty="0">
                <a:latin typeface="Sitka Heading" panose="02000505000000020004" pitchFamily="2" charset="0"/>
                <a:cs typeface="Verdana"/>
              </a:rPr>
              <a:t>r</a:t>
            </a:r>
            <a:r>
              <a:rPr sz="2750" spc="-415" dirty="0">
                <a:latin typeface="Sitka Heading" panose="02000505000000020004" pitchFamily="2" charset="0"/>
                <a:cs typeface="Verdana"/>
              </a:rPr>
              <a:t>,</a:t>
            </a:r>
            <a:r>
              <a:rPr sz="2750" spc="-24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750" spc="65" dirty="0">
                <a:latin typeface="Sitka Heading" panose="02000505000000020004" pitchFamily="2" charset="0"/>
                <a:cs typeface="Verdana"/>
              </a:rPr>
              <a:t>th</a:t>
            </a:r>
            <a:r>
              <a:rPr sz="2750" spc="45" dirty="0">
                <a:latin typeface="Sitka Heading" panose="02000505000000020004" pitchFamily="2" charset="0"/>
                <a:cs typeface="Verdana"/>
              </a:rPr>
              <a:t>e</a:t>
            </a:r>
            <a:r>
              <a:rPr sz="2750" spc="-125" dirty="0">
                <a:latin typeface="Sitka Heading" panose="02000505000000020004" pitchFamily="2" charset="0"/>
                <a:cs typeface="Verdana"/>
              </a:rPr>
              <a:t>y</a:t>
            </a:r>
            <a:r>
              <a:rPr sz="2750" spc="-24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750" spc="30" dirty="0">
                <a:latin typeface="Sitka Heading" panose="02000505000000020004" pitchFamily="2" charset="0"/>
                <a:cs typeface="Verdana"/>
              </a:rPr>
              <a:t>of</a:t>
            </a:r>
            <a:r>
              <a:rPr sz="2750" spc="-30" dirty="0">
                <a:latin typeface="Sitka Heading" panose="02000505000000020004" pitchFamily="2" charset="0"/>
                <a:cs typeface="Verdana"/>
              </a:rPr>
              <a:t>t</a:t>
            </a:r>
            <a:r>
              <a:rPr sz="2750" spc="85" dirty="0">
                <a:latin typeface="Sitka Heading" panose="02000505000000020004" pitchFamily="2" charset="0"/>
                <a:cs typeface="Verdana"/>
              </a:rPr>
              <a:t>en</a:t>
            </a:r>
            <a:r>
              <a:rPr sz="2750" spc="-24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750" spc="-60" dirty="0">
                <a:latin typeface="Sitka Heading" panose="02000505000000020004" pitchFamily="2" charset="0"/>
                <a:cs typeface="Verdana"/>
              </a:rPr>
              <a:t>f</a:t>
            </a:r>
            <a:r>
              <a:rPr sz="2750" spc="60" dirty="0">
                <a:latin typeface="Sitka Heading" panose="02000505000000020004" pitchFamily="2" charset="0"/>
                <a:cs typeface="Verdana"/>
              </a:rPr>
              <a:t>a</a:t>
            </a:r>
            <a:r>
              <a:rPr sz="2750" spc="25" dirty="0">
                <a:latin typeface="Sitka Heading" panose="02000505000000020004" pitchFamily="2" charset="0"/>
                <a:cs typeface="Verdana"/>
              </a:rPr>
              <a:t>c</a:t>
            </a:r>
            <a:r>
              <a:rPr sz="2750" spc="35" dirty="0">
                <a:latin typeface="Sitka Heading" panose="02000505000000020004" pitchFamily="2" charset="0"/>
                <a:cs typeface="Verdana"/>
              </a:rPr>
              <a:t>e</a:t>
            </a:r>
            <a:r>
              <a:rPr sz="2750" spc="-24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750" spc="100" dirty="0">
                <a:latin typeface="Sitka Heading" panose="02000505000000020004" pitchFamily="2" charset="0"/>
                <a:cs typeface="Verdana"/>
              </a:rPr>
              <a:t>c</a:t>
            </a:r>
            <a:r>
              <a:rPr sz="2750" spc="40" dirty="0">
                <a:latin typeface="Sitka Heading" panose="02000505000000020004" pitchFamily="2" charset="0"/>
                <a:cs typeface="Verdana"/>
              </a:rPr>
              <a:t>hallenges  </a:t>
            </a:r>
            <a:r>
              <a:rPr sz="2750" spc="70" dirty="0">
                <a:latin typeface="Sitka Heading" panose="02000505000000020004" pitchFamily="2" charset="0"/>
                <a:cs typeface="Verdana"/>
              </a:rPr>
              <a:t>such </a:t>
            </a:r>
            <a:r>
              <a:rPr sz="2750" spc="-50" dirty="0">
                <a:latin typeface="Sitka Heading" panose="02000505000000020004" pitchFamily="2" charset="0"/>
                <a:cs typeface="Verdana"/>
              </a:rPr>
              <a:t>as </a:t>
            </a:r>
            <a:r>
              <a:rPr sz="2750" b="1" spc="-105" dirty="0">
                <a:latin typeface="Sitka Heading" panose="02000505000000020004" pitchFamily="2" charset="0"/>
                <a:cs typeface="Verdana"/>
              </a:rPr>
              <a:t>crowded </a:t>
            </a:r>
            <a:r>
              <a:rPr sz="2750" b="1" spc="-114" dirty="0">
                <a:latin typeface="Sitka Heading" panose="02000505000000020004" pitchFamily="2" charset="0"/>
                <a:cs typeface="Verdana"/>
              </a:rPr>
              <a:t>environments </a:t>
            </a:r>
            <a:r>
              <a:rPr sz="2750" spc="95" dirty="0">
                <a:latin typeface="Sitka Heading" panose="02000505000000020004" pitchFamily="2" charset="0"/>
                <a:cs typeface="Verdana"/>
              </a:rPr>
              <a:t>and </a:t>
            </a:r>
            <a:r>
              <a:rPr sz="2750" b="1" spc="-95" dirty="0">
                <a:latin typeface="Sitka Heading" panose="02000505000000020004" pitchFamily="2" charset="0"/>
                <a:cs typeface="Verdana"/>
              </a:rPr>
              <a:t>limited </a:t>
            </a:r>
            <a:r>
              <a:rPr sz="2750" b="1" spc="-9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750" b="1" spc="-125" dirty="0">
                <a:latin typeface="Sitka Heading" panose="02000505000000020004" pitchFamily="2" charset="0"/>
                <a:cs typeface="Verdana"/>
              </a:rPr>
              <a:t>personal</a:t>
            </a:r>
            <a:r>
              <a:rPr sz="2750" b="1" spc="-175" dirty="0">
                <a:latin typeface="Sitka Heading" panose="02000505000000020004" pitchFamily="2" charset="0"/>
                <a:cs typeface="Verdana"/>
              </a:rPr>
              <a:t> </a:t>
            </a:r>
            <a:r>
              <a:rPr sz="2750" b="1" spc="-100" dirty="0">
                <a:latin typeface="Sitka Heading" panose="02000505000000020004" pitchFamily="2" charset="0"/>
                <a:cs typeface="Verdana"/>
              </a:rPr>
              <a:t>in</a:t>
            </a:r>
            <a:r>
              <a:rPr sz="2750" b="1" spc="-135" dirty="0">
                <a:latin typeface="Sitka Heading" panose="02000505000000020004" pitchFamily="2" charset="0"/>
                <a:cs typeface="Verdana"/>
              </a:rPr>
              <a:t>t</a:t>
            </a:r>
            <a:r>
              <a:rPr sz="2750" b="1" spc="-105" dirty="0">
                <a:latin typeface="Sitka Heading" panose="02000505000000020004" pitchFamily="2" charset="0"/>
                <a:cs typeface="Verdana"/>
              </a:rPr>
              <a:t>e</a:t>
            </a:r>
            <a:r>
              <a:rPr sz="2750" b="1" spc="-325" dirty="0">
                <a:latin typeface="Sitka Heading" panose="02000505000000020004" pitchFamily="2" charset="0"/>
                <a:cs typeface="Verdana"/>
              </a:rPr>
              <a:t>r</a:t>
            </a:r>
            <a:r>
              <a:rPr sz="2750" b="1" spc="-155" dirty="0">
                <a:latin typeface="Sitka Heading" panose="02000505000000020004" pitchFamily="2" charset="0"/>
                <a:cs typeface="Verdana"/>
              </a:rPr>
              <a:t>a</a:t>
            </a:r>
            <a:r>
              <a:rPr sz="2750" b="1" spc="5" dirty="0">
                <a:latin typeface="Sitka Heading" panose="02000505000000020004" pitchFamily="2" charset="0"/>
                <a:cs typeface="Verdana"/>
              </a:rPr>
              <a:t>c</a:t>
            </a:r>
            <a:r>
              <a:rPr sz="2750" b="1" spc="-95" dirty="0">
                <a:latin typeface="Sitka Heading" panose="02000505000000020004" pitchFamily="2" charset="0"/>
                <a:cs typeface="Verdana"/>
              </a:rPr>
              <a:t>tion</a:t>
            </a:r>
            <a:r>
              <a:rPr sz="2750" spc="-415" dirty="0">
                <a:latin typeface="Sitka Heading" panose="02000505000000020004" pitchFamily="2" charset="0"/>
                <a:cs typeface="Verdana"/>
              </a:rPr>
              <a:t>.</a:t>
            </a:r>
            <a:r>
              <a:rPr sz="2750" spc="-24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750" spc="95" dirty="0">
                <a:latin typeface="Sitka Heading" panose="02000505000000020004" pitchFamily="2" charset="0"/>
                <a:cs typeface="Verdana"/>
              </a:rPr>
              <a:t>Unde</a:t>
            </a:r>
            <a:r>
              <a:rPr sz="2750" spc="55" dirty="0">
                <a:latin typeface="Sitka Heading" panose="02000505000000020004" pitchFamily="2" charset="0"/>
                <a:cs typeface="Verdana"/>
              </a:rPr>
              <a:t>r</a:t>
            </a:r>
            <a:r>
              <a:rPr sz="2750" spc="70" dirty="0">
                <a:latin typeface="Sitka Heading" panose="02000505000000020004" pitchFamily="2" charset="0"/>
                <a:cs typeface="Verdana"/>
              </a:rPr>
              <a:t>standing</a:t>
            </a:r>
            <a:r>
              <a:rPr sz="2750" spc="-24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750" spc="105" dirty="0">
                <a:latin typeface="Sitka Heading" panose="02000505000000020004" pitchFamily="2" charset="0"/>
                <a:cs typeface="Verdana"/>
              </a:rPr>
              <a:t>h</a:t>
            </a:r>
            <a:r>
              <a:rPr sz="2750" spc="55" dirty="0">
                <a:latin typeface="Sitka Heading" panose="02000505000000020004" pitchFamily="2" charset="0"/>
                <a:cs typeface="Verdana"/>
              </a:rPr>
              <a:t>o</a:t>
            </a:r>
            <a:r>
              <a:rPr sz="2750" spc="114" dirty="0">
                <a:latin typeface="Sitka Heading" panose="02000505000000020004" pitchFamily="2" charset="0"/>
                <a:cs typeface="Verdana"/>
              </a:rPr>
              <a:t>w  </a:t>
            </a:r>
            <a:r>
              <a:rPr sz="2750" spc="35" dirty="0">
                <a:latin typeface="Sitka Heading" panose="02000505000000020004" pitchFamily="2" charset="0"/>
                <a:cs typeface="Verdana"/>
              </a:rPr>
              <a:t>these </a:t>
            </a:r>
            <a:r>
              <a:rPr sz="2750" spc="-5" dirty="0">
                <a:latin typeface="Sitka Heading" panose="02000505000000020004" pitchFamily="2" charset="0"/>
                <a:cs typeface="Verdana"/>
              </a:rPr>
              <a:t>factors </a:t>
            </a:r>
            <a:r>
              <a:rPr sz="2750" spc="20" dirty="0">
                <a:latin typeface="Sitka Heading" panose="02000505000000020004" pitchFamily="2" charset="0"/>
                <a:cs typeface="Verdana"/>
              </a:rPr>
              <a:t>affect </a:t>
            </a:r>
            <a:r>
              <a:rPr sz="2750" spc="60" dirty="0">
                <a:latin typeface="Sitka Heading" panose="02000505000000020004" pitchFamily="2" charset="0"/>
                <a:cs typeface="Verdana"/>
              </a:rPr>
              <a:t>customer </a:t>
            </a:r>
            <a:r>
              <a:rPr sz="2750" spc="10" dirty="0">
                <a:latin typeface="Sitka Heading" panose="02000505000000020004" pitchFamily="2" charset="0"/>
                <a:cs typeface="Verdana"/>
              </a:rPr>
              <a:t>satisfaction </a:t>
            </a:r>
            <a:r>
              <a:rPr sz="2750" spc="-45" dirty="0">
                <a:latin typeface="Sitka Heading" panose="02000505000000020004" pitchFamily="2" charset="0"/>
                <a:cs typeface="Verdana"/>
              </a:rPr>
              <a:t>is </a:t>
            </a:r>
            <a:r>
              <a:rPr sz="2750" spc="-4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750" spc="-25" dirty="0">
                <a:latin typeface="Sitka Heading" panose="02000505000000020004" pitchFamily="2" charset="0"/>
                <a:cs typeface="Verdana"/>
              </a:rPr>
              <a:t>vital</a:t>
            </a:r>
            <a:r>
              <a:rPr sz="2750" spc="-24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750" spc="-55" dirty="0">
                <a:latin typeface="Sitka Heading" panose="02000505000000020004" pitchFamily="2" charset="0"/>
                <a:cs typeface="Verdana"/>
              </a:rPr>
              <a:t>f</a:t>
            </a:r>
            <a:r>
              <a:rPr sz="2750" spc="5" dirty="0">
                <a:latin typeface="Sitka Heading" panose="02000505000000020004" pitchFamily="2" charset="0"/>
                <a:cs typeface="Verdana"/>
              </a:rPr>
              <a:t>or</a:t>
            </a:r>
            <a:r>
              <a:rPr sz="2750" spc="-24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750" spc="100" dirty="0">
                <a:latin typeface="Sitka Heading" panose="02000505000000020004" pitchFamily="2" charset="0"/>
                <a:cs typeface="Verdana"/>
              </a:rPr>
              <a:t>imp</a:t>
            </a:r>
            <a:r>
              <a:rPr sz="2750" spc="25" dirty="0">
                <a:latin typeface="Sitka Heading" panose="02000505000000020004" pitchFamily="2" charset="0"/>
                <a:cs typeface="Verdana"/>
              </a:rPr>
              <a:t>ro</a:t>
            </a:r>
            <a:r>
              <a:rPr sz="2750" spc="-170" dirty="0">
                <a:latin typeface="Sitka Heading" panose="02000505000000020004" pitchFamily="2" charset="0"/>
                <a:cs typeface="Verdana"/>
              </a:rPr>
              <a:t>v</a:t>
            </a:r>
            <a:r>
              <a:rPr sz="2750" spc="110" dirty="0">
                <a:latin typeface="Sitka Heading" panose="02000505000000020004" pitchFamily="2" charset="0"/>
                <a:cs typeface="Verdana"/>
              </a:rPr>
              <a:t>emen</a:t>
            </a:r>
            <a:r>
              <a:rPr sz="2750" spc="85" dirty="0">
                <a:latin typeface="Sitka Heading" panose="02000505000000020004" pitchFamily="2" charset="0"/>
                <a:cs typeface="Verdana"/>
              </a:rPr>
              <a:t>t</a:t>
            </a:r>
            <a:r>
              <a:rPr sz="2750" spc="-415" dirty="0">
                <a:latin typeface="Sitka Heading" panose="02000505000000020004" pitchFamily="2" charset="0"/>
                <a:cs typeface="Verdana"/>
              </a:rPr>
              <a:t>.</a:t>
            </a:r>
            <a:endParaRPr sz="2750" dirty="0">
              <a:latin typeface="Sitka Heading" panose="02000505000000020004" pitchFamily="2" charset="0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58538" y="1295501"/>
            <a:ext cx="5681980" cy="655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100" spc="55" dirty="0">
                <a:latin typeface="Sitka Heading" panose="02000505000000020004" pitchFamily="2" charset="0"/>
              </a:rPr>
              <a:t>M</a:t>
            </a:r>
            <a:r>
              <a:rPr sz="4100" spc="-240" dirty="0">
                <a:latin typeface="Sitka Heading" panose="02000505000000020004" pitchFamily="2" charset="0"/>
              </a:rPr>
              <a:t>a</a:t>
            </a:r>
            <a:r>
              <a:rPr sz="4100" spc="-215" dirty="0">
                <a:latin typeface="Sitka Heading" panose="02000505000000020004" pitchFamily="2" charset="0"/>
              </a:rPr>
              <a:t>l</a:t>
            </a:r>
            <a:r>
              <a:rPr sz="4100" spc="-210" dirty="0">
                <a:latin typeface="Sitka Heading" panose="02000505000000020004" pitchFamily="2" charset="0"/>
              </a:rPr>
              <a:t>l</a:t>
            </a:r>
            <a:r>
              <a:rPr sz="4100" spc="-265" dirty="0">
                <a:latin typeface="Sitka Heading" panose="02000505000000020004" pitchFamily="2" charset="0"/>
              </a:rPr>
              <a:t> </a:t>
            </a:r>
            <a:r>
              <a:rPr sz="4100" spc="-320" dirty="0">
                <a:latin typeface="Sitka Heading" panose="02000505000000020004" pitchFamily="2" charset="0"/>
              </a:rPr>
              <a:t>S</a:t>
            </a:r>
            <a:r>
              <a:rPr sz="4100" spc="-195" dirty="0">
                <a:latin typeface="Sitka Heading" panose="02000505000000020004" pitchFamily="2" charset="0"/>
              </a:rPr>
              <a:t>t</a:t>
            </a:r>
            <a:r>
              <a:rPr sz="4100" spc="-155" dirty="0">
                <a:latin typeface="Sitka Heading" panose="02000505000000020004" pitchFamily="2" charset="0"/>
              </a:rPr>
              <a:t>o</a:t>
            </a:r>
            <a:r>
              <a:rPr sz="4100" spc="-350" dirty="0">
                <a:latin typeface="Sitka Heading" panose="02000505000000020004" pitchFamily="2" charset="0"/>
              </a:rPr>
              <a:t>r</a:t>
            </a:r>
            <a:r>
              <a:rPr sz="4100" spc="-160" dirty="0">
                <a:latin typeface="Sitka Heading" panose="02000505000000020004" pitchFamily="2" charset="0"/>
              </a:rPr>
              <a:t>e</a:t>
            </a:r>
            <a:r>
              <a:rPr sz="4100" spc="-305" dirty="0">
                <a:latin typeface="Sitka Heading" panose="02000505000000020004" pitchFamily="2" charset="0"/>
              </a:rPr>
              <a:t>s</a:t>
            </a:r>
            <a:r>
              <a:rPr sz="4100" spc="-265" dirty="0">
                <a:latin typeface="Sitka Heading" panose="02000505000000020004" pitchFamily="2" charset="0"/>
              </a:rPr>
              <a:t> </a:t>
            </a:r>
            <a:r>
              <a:rPr sz="4100" spc="-15" dirty="0">
                <a:latin typeface="Sitka Heading" panose="02000505000000020004" pitchFamily="2" charset="0"/>
              </a:rPr>
              <a:t>O</a:t>
            </a:r>
            <a:r>
              <a:rPr sz="4100" spc="-345" dirty="0">
                <a:latin typeface="Sitka Heading" panose="02000505000000020004" pitchFamily="2" charset="0"/>
              </a:rPr>
              <a:t>v</a:t>
            </a:r>
            <a:r>
              <a:rPr sz="4100" spc="-160" dirty="0">
                <a:latin typeface="Sitka Heading" panose="02000505000000020004" pitchFamily="2" charset="0"/>
              </a:rPr>
              <a:t>e</a:t>
            </a:r>
            <a:r>
              <a:rPr sz="4100" spc="-245" dirty="0">
                <a:latin typeface="Sitka Heading" panose="02000505000000020004" pitchFamily="2" charset="0"/>
              </a:rPr>
              <a:t>r</a:t>
            </a:r>
            <a:r>
              <a:rPr sz="4100" spc="-285" dirty="0">
                <a:latin typeface="Sitka Heading" panose="02000505000000020004" pitchFamily="2" charset="0"/>
              </a:rPr>
              <a:t>v</a:t>
            </a:r>
            <a:r>
              <a:rPr sz="4100" spc="-215" dirty="0">
                <a:latin typeface="Sitka Heading" panose="02000505000000020004" pitchFamily="2" charset="0"/>
              </a:rPr>
              <a:t>i</a:t>
            </a:r>
            <a:r>
              <a:rPr sz="4100" spc="-200" dirty="0">
                <a:latin typeface="Sitka Heading" panose="02000505000000020004" pitchFamily="2" charset="0"/>
              </a:rPr>
              <a:t>e</a:t>
            </a:r>
            <a:r>
              <a:rPr sz="4100" spc="-220" dirty="0">
                <a:latin typeface="Sitka Heading" panose="02000505000000020004" pitchFamily="2" charset="0"/>
              </a:rPr>
              <a:t>w</a:t>
            </a:r>
            <a:endParaRPr sz="4100" dirty="0">
              <a:latin typeface="Sitka Heading" panose="02000505000000020004" pitchFamily="2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01921" y="954900"/>
            <a:ext cx="7586345" cy="114300"/>
          </a:xfrm>
          <a:custGeom>
            <a:avLst/>
            <a:gdLst/>
            <a:ahLst/>
            <a:cxnLst/>
            <a:rect l="l" t="t" r="r" b="b"/>
            <a:pathLst>
              <a:path w="7586344" h="114300">
                <a:moveTo>
                  <a:pt x="7586078" y="0"/>
                </a:moveTo>
                <a:lnTo>
                  <a:pt x="0" y="0"/>
                </a:lnTo>
                <a:lnTo>
                  <a:pt x="0" y="114300"/>
                </a:lnTo>
                <a:lnTo>
                  <a:pt x="7586078" y="114300"/>
                </a:lnTo>
                <a:lnTo>
                  <a:pt x="7586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59093" y="814400"/>
            <a:ext cx="8349615" cy="251338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>
              <a:lnSpc>
                <a:spcPct val="92300"/>
              </a:lnSpc>
              <a:spcBef>
                <a:spcPts val="390"/>
              </a:spcBef>
            </a:pPr>
            <a:r>
              <a:rPr sz="2900" spc="70" dirty="0">
                <a:latin typeface="Sitka Heading" panose="02000505000000020004" pitchFamily="2" charset="0"/>
                <a:cs typeface="Verdana"/>
              </a:rPr>
              <a:t>Flagship</a:t>
            </a:r>
            <a:r>
              <a:rPr sz="2900" spc="-254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spc="-105" dirty="0">
                <a:latin typeface="Sitka Heading" panose="02000505000000020004" pitchFamily="2" charset="0"/>
                <a:cs typeface="Verdana"/>
              </a:rPr>
              <a:t>r</a:t>
            </a:r>
            <a:r>
              <a:rPr sz="2900" dirty="0">
                <a:latin typeface="Sitka Heading" panose="02000505000000020004" pitchFamily="2" charset="0"/>
                <a:cs typeface="Verdana"/>
              </a:rPr>
              <a:t>etaile</a:t>
            </a:r>
            <a:r>
              <a:rPr sz="2900" spc="-10" dirty="0">
                <a:latin typeface="Sitka Heading" panose="02000505000000020004" pitchFamily="2" charset="0"/>
                <a:cs typeface="Verdana"/>
              </a:rPr>
              <a:t>r</a:t>
            </a:r>
            <a:r>
              <a:rPr sz="2900" spc="-85" dirty="0">
                <a:latin typeface="Sitka Heading" panose="02000505000000020004" pitchFamily="2" charset="0"/>
                <a:cs typeface="Verdana"/>
              </a:rPr>
              <a:t>s</a:t>
            </a:r>
            <a:r>
              <a:rPr sz="2900" spc="-254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spc="-50" dirty="0">
                <a:latin typeface="Sitka Heading" panose="02000505000000020004" pitchFamily="2" charset="0"/>
                <a:cs typeface="Verdana"/>
              </a:rPr>
              <a:t>a</a:t>
            </a:r>
            <a:r>
              <a:rPr sz="2900" spc="-75" dirty="0">
                <a:latin typeface="Sitka Heading" panose="02000505000000020004" pitchFamily="2" charset="0"/>
                <a:cs typeface="Verdana"/>
              </a:rPr>
              <a:t>r</a:t>
            </a:r>
            <a:r>
              <a:rPr sz="2900" spc="35" dirty="0">
                <a:latin typeface="Sitka Heading" panose="02000505000000020004" pitchFamily="2" charset="0"/>
                <a:cs typeface="Verdana"/>
              </a:rPr>
              <a:t>e</a:t>
            </a:r>
            <a:r>
              <a:rPr sz="2900" spc="-254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spc="15" dirty="0">
                <a:latin typeface="Sitka Heading" panose="02000505000000020004" pitchFamily="2" charset="0"/>
                <a:cs typeface="Verdana"/>
              </a:rPr>
              <a:t>k</a:t>
            </a:r>
            <a:r>
              <a:rPr sz="2900" spc="110" dirty="0">
                <a:latin typeface="Sitka Heading" panose="02000505000000020004" pitchFamily="2" charset="0"/>
                <a:cs typeface="Verdana"/>
              </a:rPr>
              <a:t>n</a:t>
            </a:r>
            <a:r>
              <a:rPr sz="2900" spc="60" dirty="0">
                <a:latin typeface="Sitka Heading" panose="02000505000000020004" pitchFamily="2" charset="0"/>
                <a:cs typeface="Verdana"/>
              </a:rPr>
              <a:t>o</a:t>
            </a:r>
            <a:r>
              <a:rPr sz="2900" spc="170" dirty="0">
                <a:latin typeface="Sitka Heading" panose="02000505000000020004" pitchFamily="2" charset="0"/>
                <a:cs typeface="Verdana"/>
              </a:rPr>
              <a:t>wn</a:t>
            </a:r>
            <a:r>
              <a:rPr sz="2900" spc="-254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spc="-60" dirty="0">
                <a:latin typeface="Sitka Heading" panose="02000505000000020004" pitchFamily="2" charset="0"/>
                <a:cs typeface="Verdana"/>
              </a:rPr>
              <a:t>f</a:t>
            </a:r>
            <a:r>
              <a:rPr sz="2900" dirty="0">
                <a:latin typeface="Sitka Heading" panose="02000505000000020004" pitchFamily="2" charset="0"/>
                <a:cs typeface="Verdana"/>
              </a:rPr>
              <a:t>or</a:t>
            </a:r>
            <a:r>
              <a:rPr sz="2900" spc="-254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spc="25" dirty="0">
                <a:latin typeface="Sitka Heading" panose="02000505000000020004" pitchFamily="2" charset="0"/>
                <a:cs typeface="Verdana"/>
              </a:rPr>
              <a:t>their  </a:t>
            </a:r>
            <a:r>
              <a:rPr sz="2900" b="1" spc="-155" dirty="0">
                <a:latin typeface="Sitka Heading" panose="02000505000000020004" pitchFamily="2" charset="0"/>
                <a:cs typeface="Verdana"/>
              </a:rPr>
              <a:t>e</a:t>
            </a:r>
            <a:r>
              <a:rPr sz="2900" b="1" spc="-320" dirty="0">
                <a:latin typeface="Sitka Heading" panose="02000505000000020004" pitchFamily="2" charset="0"/>
                <a:cs typeface="Verdana"/>
              </a:rPr>
              <a:t>x</a:t>
            </a:r>
            <a:r>
              <a:rPr sz="2900" b="1" spc="-25" dirty="0">
                <a:latin typeface="Sitka Heading" panose="02000505000000020004" pitchFamily="2" charset="0"/>
                <a:cs typeface="Verdana"/>
              </a:rPr>
              <a:t>c</a:t>
            </a:r>
            <a:r>
              <a:rPr sz="2900" b="1" spc="-150" dirty="0">
                <a:latin typeface="Sitka Heading" panose="02000505000000020004" pitchFamily="2" charset="0"/>
                <a:cs typeface="Verdana"/>
              </a:rPr>
              <a:t>lusi</a:t>
            </a:r>
            <a:r>
              <a:rPr sz="2900" b="1" spc="-240" dirty="0">
                <a:latin typeface="Sitka Heading" panose="02000505000000020004" pitchFamily="2" charset="0"/>
                <a:cs typeface="Verdana"/>
              </a:rPr>
              <a:t>v</a:t>
            </a:r>
            <a:r>
              <a:rPr sz="2900" b="1" spc="-110" dirty="0">
                <a:latin typeface="Sitka Heading" panose="02000505000000020004" pitchFamily="2" charset="0"/>
                <a:cs typeface="Verdana"/>
              </a:rPr>
              <a:t>e</a:t>
            </a:r>
            <a:r>
              <a:rPr sz="2900" b="1" spc="-185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b="1" spc="-155" dirty="0">
                <a:latin typeface="Sitka Heading" panose="02000505000000020004" pitchFamily="2" charset="0"/>
                <a:cs typeface="Verdana"/>
              </a:rPr>
              <a:t>o</a:t>
            </a:r>
            <a:r>
              <a:rPr sz="2900" b="1" spc="-95" dirty="0">
                <a:latin typeface="Sitka Heading" panose="02000505000000020004" pitchFamily="2" charset="0"/>
                <a:cs typeface="Verdana"/>
              </a:rPr>
              <a:t>f</a:t>
            </a:r>
            <a:r>
              <a:rPr sz="2900" b="1" spc="-175" dirty="0">
                <a:latin typeface="Sitka Heading" panose="02000505000000020004" pitchFamily="2" charset="0"/>
                <a:cs typeface="Verdana"/>
              </a:rPr>
              <a:t>f</a:t>
            </a:r>
            <a:r>
              <a:rPr sz="2900" b="1" spc="-185" dirty="0">
                <a:latin typeface="Sitka Heading" panose="02000505000000020004" pitchFamily="2" charset="0"/>
                <a:cs typeface="Verdana"/>
              </a:rPr>
              <a:t>e</a:t>
            </a:r>
            <a:r>
              <a:rPr sz="2900" b="1" spc="-155" dirty="0">
                <a:latin typeface="Sitka Heading" panose="02000505000000020004" pitchFamily="2" charset="0"/>
                <a:cs typeface="Verdana"/>
              </a:rPr>
              <a:t>r</a:t>
            </a:r>
            <a:r>
              <a:rPr sz="2900" b="1" spc="-105" dirty="0">
                <a:latin typeface="Sitka Heading" panose="02000505000000020004" pitchFamily="2" charset="0"/>
                <a:cs typeface="Verdana"/>
              </a:rPr>
              <a:t>in</a:t>
            </a:r>
            <a:r>
              <a:rPr sz="2900" b="1" spc="-110" dirty="0">
                <a:latin typeface="Sitka Heading" panose="02000505000000020004" pitchFamily="2" charset="0"/>
                <a:cs typeface="Verdana"/>
              </a:rPr>
              <a:t>gs</a:t>
            </a:r>
            <a:r>
              <a:rPr sz="2900" b="1" spc="-225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spc="100" dirty="0">
                <a:latin typeface="Sitka Heading" panose="02000505000000020004" pitchFamily="2" charset="0"/>
                <a:cs typeface="Verdana"/>
              </a:rPr>
              <a:t>and</a:t>
            </a:r>
            <a:r>
              <a:rPr sz="2900" spc="-254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b="1" spc="-95" dirty="0">
                <a:latin typeface="Sitka Heading" panose="02000505000000020004" pitchFamily="2" charset="0"/>
                <a:cs typeface="Verdana"/>
              </a:rPr>
              <a:t>enhan</a:t>
            </a:r>
            <a:r>
              <a:rPr sz="2900" b="1" spc="-35" dirty="0">
                <a:latin typeface="Sitka Heading" panose="02000505000000020004" pitchFamily="2" charset="0"/>
                <a:cs typeface="Verdana"/>
              </a:rPr>
              <a:t>c</a:t>
            </a:r>
            <a:r>
              <a:rPr sz="2900" b="1" spc="-65" dirty="0">
                <a:latin typeface="Sitka Heading" panose="02000505000000020004" pitchFamily="2" charset="0"/>
                <a:cs typeface="Verdana"/>
              </a:rPr>
              <a:t>ed</a:t>
            </a:r>
            <a:r>
              <a:rPr sz="2900" b="1" spc="-185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b="1" spc="-105" dirty="0">
                <a:latin typeface="Sitka Heading" panose="02000505000000020004" pitchFamily="2" charset="0"/>
                <a:cs typeface="Verdana"/>
              </a:rPr>
              <a:t>cus</a:t>
            </a:r>
            <a:r>
              <a:rPr sz="2900" b="1" spc="-130" dirty="0">
                <a:latin typeface="Sitka Heading" panose="02000505000000020004" pitchFamily="2" charset="0"/>
                <a:cs typeface="Verdana"/>
              </a:rPr>
              <a:t>t</a:t>
            </a:r>
            <a:r>
              <a:rPr sz="2900" b="1" spc="-50" dirty="0">
                <a:latin typeface="Sitka Heading" panose="02000505000000020004" pitchFamily="2" charset="0"/>
                <a:cs typeface="Verdana"/>
              </a:rPr>
              <a:t>om</a:t>
            </a:r>
            <a:r>
              <a:rPr sz="2900" b="1" spc="-130" dirty="0">
                <a:latin typeface="Sitka Heading" panose="02000505000000020004" pitchFamily="2" charset="0"/>
                <a:cs typeface="Verdana"/>
              </a:rPr>
              <a:t>er  </a:t>
            </a:r>
            <a:r>
              <a:rPr sz="2900" b="1" spc="-160" dirty="0">
                <a:latin typeface="Sitka Heading" panose="02000505000000020004" pitchFamily="2" charset="0"/>
                <a:cs typeface="Verdana"/>
              </a:rPr>
              <a:t>experiences</a:t>
            </a:r>
            <a:r>
              <a:rPr sz="2900" spc="-160" dirty="0">
                <a:latin typeface="Sitka Heading" panose="02000505000000020004" pitchFamily="2" charset="0"/>
                <a:cs typeface="Verdana"/>
              </a:rPr>
              <a:t>. </a:t>
            </a:r>
            <a:r>
              <a:rPr sz="2900" spc="-25" dirty="0">
                <a:latin typeface="Sitka Heading" panose="02000505000000020004" pitchFamily="2" charset="0"/>
                <a:cs typeface="Verdana"/>
              </a:rPr>
              <a:t>They </a:t>
            </a:r>
            <a:r>
              <a:rPr sz="2900" spc="40" dirty="0">
                <a:latin typeface="Sitka Heading" panose="02000505000000020004" pitchFamily="2" charset="0"/>
                <a:cs typeface="Verdana"/>
              </a:rPr>
              <a:t>often </a:t>
            </a:r>
            <a:r>
              <a:rPr sz="2900" spc="35" dirty="0">
                <a:latin typeface="Sitka Heading" panose="02000505000000020004" pitchFamily="2" charset="0"/>
                <a:cs typeface="Verdana"/>
              </a:rPr>
              <a:t>focus </a:t>
            </a:r>
            <a:r>
              <a:rPr sz="2900" spc="105" dirty="0">
                <a:latin typeface="Sitka Heading" panose="02000505000000020004" pitchFamily="2" charset="0"/>
                <a:cs typeface="Verdana"/>
              </a:rPr>
              <a:t>on </a:t>
            </a:r>
            <a:r>
              <a:rPr sz="2900" b="1" spc="-125" dirty="0">
                <a:latin typeface="Sitka Heading" panose="02000505000000020004" pitchFamily="2" charset="0"/>
                <a:cs typeface="Verdana"/>
              </a:rPr>
              <a:t>brand </a:t>
            </a:r>
            <a:r>
              <a:rPr sz="2900" b="1" spc="-120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b="1" spc="-170" dirty="0">
                <a:latin typeface="Sitka Heading" panose="02000505000000020004" pitchFamily="2" charset="0"/>
                <a:cs typeface="Verdana"/>
              </a:rPr>
              <a:t>s</a:t>
            </a:r>
            <a:r>
              <a:rPr sz="2900" b="1" spc="-185" dirty="0">
                <a:latin typeface="Sitka Heading" panose="02000505000000020004" pitchFamily="2" charset="0"/>
                <a:cs typeface="Verdana"/>
              </a:rPr>
              <a:t>to</a:t>
            </a:r>
            <a:r>
              <a:rPr sz="2900" b="1" spc="-95" dirty="0">
                <a:latin typeface="Sitka Heading" panose="02000505000000020004" pitchFamily="2" charset="0"/>
                <a:cs typeface="Verdana"/>
              </a:rPr>
              <a:t>r</a:t>
            </a:r>
            <a:r>
              <a:rPr sz="2900" b="1" spc="-160" dirty="0">
                <a:latin typeface="Sitka Heading" panose="02000505000000020004" pitchFamily="2" charset="0"/>
                <a:cs typeface="Verdana"/>
              </a:rPr>
              <a:t>y</a:t>
            </a:r>
            <a:r>
              <a:rPr sz="2900" b="1" spc="-140" dirty="0">
                <a:latin typeface="Sitka Heading" panose="02000505000000020004" pitchFamily="2" charset="0"/>
                <a:cs typeface="Verdana"/>
              </a:rPr>
              <a:t>t</a:t>
            </a:r>
            <a:r>
              <a:rPr sz="2900" b="1" spc="-125" dirty="0">
                <a:latin typeface="Sitka Heading" panose="02000505000000020004" pitchFamily="2" charset="0"/>
                <a:cs typeface="Verdana"/>
              </a:rPr>
              <a:t>ellin</a:t>
            </a:r>
            <a:r>
              <a:rPr sz="2900" b="1" dirty="0">
                <a:latin typeface="Sitka Heading" panose="02000505000000020004" pitchFamily="2" charset="0"/>
                <a:cs typeface="Verdana"/>
              </a:rPr>
              <a:t>g</a:t>
            </a:r>
            <a:r>
              <a:rPr sz="2900" b="1" spc="-225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spc="100" dirty="0">
                <a:latin typeface="Sitka Heading" panose="02000505000000020004" pitchFamily="2" charset="0"/>
                <a:cs typeface="Verdana"/>
              </a:rPr>
              <a:t>and</a:t>
            </a:r>
            <a:r>
              <a:rPr sz="2900" spc="-254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spc="35" dirty="0">
                <a:latin typeface="Sitka Heading" panose="02000505000000020004" pitchFamily="2" charset="0"/>
                <a:cs typeface="Verdana"/>
              </a:rPr>
              <a:t>c</a:t>
            </a:r>
            <a:r>
              <a:rPr sz="2900" spc="-10" dirty="0">
                <a:latin typeface="Sitka Heading" panose="02000505000000020004" pitchFamily="2" charset="0"/>
                <a:cs typeface="Verdana"/>
              </a:rPr>
              <a:t>re</a:t>
            </a:r>
            <a:r>
              <a:rPr sz="2900" spc="70" dirty="0">
                <a:latin typeface="Sitka Heading" panose="02000505000000020004" pitchFamily="2" charset="0"/>
                <a:cs typeface="Verdana"/>
              </a:rPr>
              <a:t>ating</a:t>
            </a:r>
            <a:r>
              <a:rPr sz="2900" spc="-254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spc="-20" dirty="0">
                <a:latin typeface="Sitka Heading" panose="02000505000000020004" pitchFamily="2" charset="0"/>
                <a:cs typeface="Verdana"/>
              </a:rPr>
              <a:t>a</a:t>
            </a:r>
            <a:r>
              <a:rPr sz="2900" spc="-254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spc="100" dirty="0">
                <a:latin typeface="Sitka Heading" panose="02000505000000020004" pitchFamily="2" charset="0"/>
                <a:cs typeface="Verdana"/>
              </a:rPr>
              <a:t>unique</a:t>
            </a:r>
            <a:r>
              <a:rPr sz="2900" spc="-254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spc="90" dirty="0">
                <a:latin typeface="Sitka Heading" panose="02000505000000020004" pitchFamily="2" charset="0"/>
                <a:cs typeface="Verdana"/>
              </a:rPr>
              <a:t>shopping  </a:t>
            </a:r>
            <a:r>
              <a:rPr sz="2900" spc="65" dirty="0">
                <a:latin typeface="Sitka Heading" panose="02000505000000020004" pitchFamily="2" charset="0"/>
                <a:cs typeface="Verdana"/>
              </a:rPr>
              <a:t>atmosphe</a:t>
            </a:r>
            <a:r>
              <a:rPr sz="2900" spc="5" dirty="0">
                <a:latin typeface="Sitka Heading" panose="02000505000000020004" pitchFamily="2" charset="0"/>
                <a:cs typeface="Verdana"/>
              </a:rPr>
              <a:t>r</a:t>
            </a:r>
            <a:r>
              <a:rPr sz="2900" spc="-200" dirty="0">
                <a:latin typeface="Sitka Heading" panose="02000505000000020004" pitchFamily="2" charset="0"/>
                <a:cs typeface="Verdana"/>
              </a:rPr>
              <a:t>e.</a:t>
            </a:r>
            <a:r>
              <a:rPr sz="2900" spc="-254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spc="15" dirty="0">
                <a:latin typeface="Sitka Heading" panose="02000505000000020004" pitchFamily="2" charset="0"/>
                <a:cs typeface="Verdana"/>
              </a:rPr>
              <a:t>Anal</a:t>
            </a:r>
            <a:r>
              <a:rPr sz="2900" spc="-10" dirty="0">
                <a:latin typeface="Sitka Heading" panose="02000505000000020004" pitchFamily="2" charset="0"/>
                <a:cs typeface="Verdana"/>
              </a:rPr>
              <a:t>y</a:t>
            </a:r>
            <a:r>
              <a:rPr sz="2900" spc="75" dirty="0">
                <a:latin typeface="Sitka Heading" panose="02000505000000020004" pitchFamily="2" charset="0"/>
                <a:cs typeface="Verdana"/>
              </a:rPr>
              <a:t>zing</a:t>
            </a:r>
            <a:r>
              <a:rPr sz="2900" spc="-254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spc="110" dirty="0">
                <a:latin typeface="Sitka Heading" panose="02000505000000020004" pitchFamily="2" charset="0"/>
                <a:cs typeface="Verdana"/>
              </a:rPr>
              <a:t>h</a:t>
            </a:r>
            <a:r>
              <a:rPr sz="2900" spc="60" dirty="0">
                <a:latin typeface="Sitka Heading" panose="02000505000000020004" pitchFamily="2" charset="0"/>
                <a:cs typeface="Verdana"/>
              </a:rPr>
              <a:t>o</a:t>
            </a:r>
            <a:r>
              <a:rPr sz="2900" spc="195" dirty="0">
                <a:latin typeface="Sitka Heading" panose="02000505000000020004" pitchFamily="2" charset="0"/>
                <a:cs typeface="Verdana"/>
              </a:rPr>
              <a:t>w</a:t>
            </a:r>
            <a:r>
              <a:rPr sz="2900" spc="-254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spc="35" dirty="0">
                <a:latin typeface="Sitka Heading" panose="02000505000000020004" pitchFamily="2" charset="0"/>
                <a:cs typeface="Verdana"/>
              </a:rPr>
              <a:t>these</a:t>
            </a:r>
            <a:r>
              <a:rPr sz="2900" spc="-254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spc="55" dirty="0">
                <a:latin typeface="Sitka Heading" panose="02000505000000020004" pitchFamily="2" charset="0"/>
                <a:cs typeface="Verdana"/>
              </a:rPr>
              <a:t>elements  </a:t>
            </a:r>
            <a:r>
              <a:rPr sz="2900" spc="150" dirty="0">
                <a:latin typeface="Sitka Heading" panose="02000505000000020004" pitchFamily="2" charset="0"/>
                <a:cs typeface="Verdana"/>
              </a:rPr>
              <a:t>im</a:t>
            </a:r>
            <a:r>
              <a:rPr sz="2900" spc="135" dirty="0">
                <a:latin typeface="Sitka Heading" panose="02000505000000020004" pitchFamily="2" charset="0"/>
                <a:cs typeface="Verdana"/>
              </a:rPr>
              <a:t>p</a:t>
            </a:r>
            <a:r>
              <a:rPr sz="2900" spc="60" dirty="0">
                <a:latin typeface="Sitka Heading" panose="02000505000000020004" pitchFamily="2" charset="0"/>
                <a:cs typeface="Verdana"/>
              </a:rPr>
              <a:t>a</a:t>
            </a:r>
            <a:r>
              <a:rPr sz="2900" spc="70" dirty="0">
                <a:latin typeface="Sitka Heading" panose="02000505000000020004" pitchFamily="2" charset="0"/>
                <a:cs typeface="Verdana"/>
              </a:rPr>
              <a:t>c</a:t>
            </a:r>
            <a:r>
              <a:rPr sz="2900" spc="40" dirty="0">
                <a:latin typeface="Sitka Heading" panose="02000505000000020004" pitchFamily="2" charset="0"/>
                <a:cs typeface="Verdana"/>
              </a:rPr>
              <a:t>t</a:t>
            </a:r>
            <a:r>
              <a:rPr sz="2900" spc="-254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spc="60" dirty="0">
                <a:latin typeface="Sitka Heading" panose="02000505000000020004" pitchFamily="2" charset="0"/>
                <a:cs typeface="Verdana"/>
              </a:rPr>
              <a:t>cus</a:t>
            </a:r>
            <a:r>
              <a:rPr sz="2900" spc="-20" dirty="0">
                <a:latin typeface="Sitka Heading" panose="02000505000000020004" pitchFamily="2" charset="0"/>
                <a:cs typeface="Verdana"/>
              </a:rPr>
              <a:t>t</a:t>
            </a:r>
            <a:r>
              <a:rPr sz="2900" spc="80" dirty="0">
                <a:latin typeface="Sitka Heading" panose="02000505000000020004" pitchFamily="2" charset="0"/>
                <a:cs typeface="Verdana"/>
              </a:rPr>
              <a:t>omer</a:t>
            </a:r>
            <a:r>
              <a:rPr sz="2900" spc="-254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spc="-35" dirty="0">
                <a:latin typeface="Sitka Heading" panose="02000505000000020004" pitchFamily="2" charset="0"/>
                <a:cs typeface="Verdana"/>
              </a:rPr>
              <a:t>satis</a:t>
            </a:r>
            <a:r>
              <a:rPr sz="2900" spc="-55" dirty="0">
                <a:latin typeface="Sitka Heading" panose="02000505000000020004" pitchFamily="2" charset="0"/>
                <a:cs typeface="Verdana"/>
              </a:rPr>
              <a:t>f</a:t>
            </a:r>
            <a:r>
              <a:rPr sz="2900" spc="60" dirty="0">
                <a:latin typeface="Sitka Heading" panose="02000505000000020004" pitchFamily="2" charset="0"/>
                <a:cs typeface="Verdana"/>
              </a:rPr>
              <a:t>a</a:t>
            </a:r>
            <a:r>
              <a:rPr sz="2900" spc="70" dirty="0">
                <a:latin typeface="Sitka Heading" panose="02000505000000020004" pitchFamily="2" charset="0"/>
                <a:cs typeface="Verdana"/>
              </a:rPr>
              <a:t>c</a:t>
            </a:r>
            <a:r>
              <a:rPr sz="2900" spc="60" dirty="0">
                <a:latin typeface="Sitka Heading" panose="02000505000000020004" pitchFamily="2" charset="0"/>
                <a:cs typeface="Verdana"/>
              </a:rPr>
              <a:t>tion</a:t>
            </a:r>
            <a:r>
              <a:rPr sz="2900" spc="-254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spc="50" dirty="0">
                <a:latin typeface="Sitka Heading" panose="02000505000000020004" pitchFamily="2" charset="0"/>
                <a:cs typeface="Verdana"/>
              </a:rPr>
              <a:t>helps</a:t>
            </a:r>
            <a:r>
              <a:rPr sz="2900" spc="-254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spc="55" dirty="0">
                <a:latin typeface="Sitka Heading" panose="02000505000000020004" pitchFamily="2" charset="0"/>
                <a:cs typeface="Verdana"/>
              </a:rPr>
              <a:t>in  </a:t>
            </a:r>
            <a:r>
              <a:rPr sz="2900" spc="90" dirty="0">
                <a:latin typeface="Sitka Heading" panose="02000505000000020004" pitchFamily="2" charset="0"/>
                <a:cs typeface="Verdana"/>
              </a:rPr>
              <a:t>unde</a:t>
            </a:r>
            <a:r>
              <a:rPr sz="2900" spc="50" dirty="0">
                <a:latin typeface="Sitka Heading" panose="02000505000000020004" pitchFamily="2" charset="0"/>
                <a:cs typeface="Verdana"/>
              </a:rPr>
              <a:t>r</a:t>
            </a:r>
            <a:r>
              <a:rPr sz="2900" spc="70" dirty="0">
                <a:latin typeface="Sitka Heading" panose="02000505000000020004" pitchFamily="2" charset="0"/>
                <a:cs typeface="Verdana"/>
              </a:rPr>
              <a:t>standing</a:t>
            </a:r>
            <a:r>
              <a:rPr sz="2900" spc="-254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spc="30" dirty="0">
                <a:latin typeface="Sitka Heading" panose="02000505000000020004" pitchFamily="2" charset="0"/>
                <a:cs typeface="Verdana"/>
              </a:rPr>
              <a:t>their</a:t>
            </a:r>
            <a:r>
              <a:rPr sz="2900" spc="-254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spc="75" dirty="0">
                <a:latin typeface="Sitka Heading" panose="02000505000000020004" pitchFamily="2" charset="0"/>
                <a:cs typeface="Verdana"/>
              </a:rPr>
              <a:t>ma</a:t>
            </a:r>
            <a:r>
              <a:rPr sz="2900" spc="15" dirty="0">
                <a:latin typeface="Sitka Heading" panose="02000505000000020004" pitchFamily="2" charset="0"/>
                <a:cs typeface="Verdana"/>
              </a:rPr>
              <a:t>r</a:t>
            </a:r>
            <a:r>
              <a:rPr sz="2900" spc="-25" dirty="0">
                <a:latin typeface="Sitka Heading" panose="02000505000000020004" pitchFamily="2" charset="0"/>
                <a:cs typeface="Verdana"/>
              </a:rPr>
              <a:t>k</a:t>
            </a:r>
            <a:r>
              <a:rPr sz="2900" spc="40" dirty="0">
                <a:latin typeface="Sitka Heading" panose="02000505000000020004" pitchFamily="2" charset="0"/>
                <a:cs typeface="Verdana"/>
              </a:rPr>
              <a:t>et</a:t>
            </a:r>
            <a:r>
              <a:rPr sz="2900" spc="-254" dirty="0">
                <a:latin typeface="Sitka Heading" panose="02000505000000020004" pitchFamily="2" charset="0"/>
                <a:cs typeface="Verdana"/>
              </a:rPr>
              <a:t> </a:t>
            </a:r>
            <a:r>
              <a:rPr sz="2900" spc="-5" dirty="0">
                <a:latin typeface="Sitka Heading" panose="02000505000000020004" pitchFamily="2" charset="0"/>
                <a:cs typeface="Verdana"/>
              </a:rPr>
              <a:t>position.</a:t>
            </a:r>
            <a:endParaRPr sz="2900" dirty="0">
              <a:latin typeface="Sitka Heading" panose="02000505000000020004" pitchFamily="2" charset="0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58538" y="1305026"/>
            <a:ext cx="645541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500" spc="-35" dirty="0">
                <a:latin typeface="Sitka Heading" panose="02000505000000020004" pitchFamily="2" charset="0"/>
              </a:rPr>
              <a:t>F</a:t>
            </a:r>
            <a:r>
              <a:rPr sz="3500" spc="-185" dirty="0">
                <a:latin typeface="Sitka Heading" panose="02000505000000020004" pitchFamily="2" charset="0"/>
              </a:rPr>
              <a:t>l</a:t>
            </a:r>
            <a:r>
              <a:rPr sz="3500" spc="-195" dirty="0">
                <a:latin typeface="Sitka Heading" panose="02000505000000020004" pitchFamily="2" charset="0"/>
              </a:rPr>
              <a:t>a</a:t>
            </a:r>
            <a:r>
              <a:rPr sz="3500" spc="-5" dirty="0">
                <a:latin typeface="Sitka Heading" panose="02000505000000020004" pitchFamily="2" charset="0"/>
              </a:rPr>
              <a:t>g</a:t>
            </a:r>
            <a:r>
              <a:rPr sz="3500" spc="-265" dirty="0">
                <a:latin typeface="Sitka Heading" panose="02000505000000020004" pitchFamily="2" charset="0"/>
              </a:rPr>
              <a:t>s</a:t>
            </a:r>
            <a:r>
              <a:rPr sz="3500" spc="-80" dirty="0">
                <a:latin typeface="Sitka Heading" panose="02000505000000020004" pitchFamily="2" charset="0"/>
              </a:rPr>
              <a:t>h</a:t>
            </a:r>
            <a:r>
              <a:rPr sz="3500" spc="-185" dirty="0">
                <a:latin typeface="Sitka Heading" panose="02000505000000020004" pitchFamily="2" charset="0"/>
              </a:rPr>
              <a:t>i</a:t>
            </a:r>
            <a:r>
              <a:rPr sz="3500" spc="-25" dirty="0">
                <a:latin typeface="Sitka Heading" panose="02000505000000020004" pitchFamily="2" charset="0"/>
              </a:rPr>
              <a:t>p</a:t>
            </a:r>
            <a:r>
              <a:rPr sz="3500" spc="-225" dirty="0">
                <a:latin typeface="Sitka Heading" panose="02000505000000020004" pitchFamily="2" charset="0"/>
              </a:rPr>
              <a:t> </a:t>
            </a:r>
            <a:r>
              <a:rPr sz="3600" spc="-165" dirty="0">
                <a:latin typeface="Sitka Heading" panose="02000505000000020004" pitchFamily="2" charset="0"/>
              </a:rPr>
              <a:t>R</a:t>
            </a:r>
            <a:r>
              <a:rPr sz="3600" spc="-135" dirty="0">
                <a:latin typeface="Sitka Heading" panose="02000505000000020004" pitchFamily="2" charset="0"/>
              </a:rPr>
              <a:t>e</a:t>
            </a:r>
            <a:r>
              <a:rPr sz="3600" spc="-105" dirty="0">
                <a:latin typeface="Sitka Heading" panose="02000505000000020004" pitchFamily="2" charset="0"/>
              </a:rPr>
              <a:t>t</a:t>
            </a:r>
            <a:r>
              <a:rPr sz="3600" spc="-200" dirty="0">
                <a:latin typeface="Sitka Heading" panose="02000505000000020004" pitchFamily="2" charset="0"/>
              </a:rPr>
              <a:t>a</a:t>
            </a:r>
            <a:r>
              <a:rPr sz="3600" spc="-185" dirty="0">
                <a:latin typeface="Sitka Heading" panose="02000505000000020004" pitchFamily="2" charset="0"/>
              </a:rPr>
              <a:t>il</a:t>
            </a:r>
            <a:r>
              <a:rPr sz="3600" spc="-135" dirty="0">
                <a:latin typeface="Sitka Heading" panose="02000505000000020004" pitchFamily="2" charset="0"/>
              </a:rPr>
              <a:t>e</a:t>
            </a:r>
            <a:r>
              <a:rPr sz="3600" spc="-265" dirty="0">
                <a:latin typeface="Sitka Heading" panose="02000505000000020004" pitchFamily="2" charset="0"/>
              </a:rPr>
              <a:t>r</a:t>
            </a:r>
            <a:r>
              <a:rPr sz="3600" spc="-260" dirty="0">
                <a:latin typeface="Sitka Heading" panose="02000505000000020004" pitchFamily="2" charset="0"/>
              </a:rPr>
              <a:t>s</a:t>
            </a:r>
            <a:r>
              <a:rPr sz="3500" spc="-225" dirty="0">
                <a:latin typeface="Sitka Heading" panose="02000505000000020004" pitchFamily="2" charset="0"/>
              </a:rPr>
              <a:t> </a:t>
            </a:r>
            <a:r>
              <a:rPr sz="3500" spc="-10" dirty="0">
                <a:latin typeface="Sitka Heading" panose="02000505000000020004" pitchFamily="2" charset="0"/>
              </a:rPr>
              <a:t>O</a:t>
            </a:r>
            <a:r>
              <a:rPr sz="3500" spc="-290" dirty="0">
                <a:latin typeface="Sitka Heading" panose="02000505000000020004" pitchFamily="2" charset="0"/>
              </a:rPr>
              <a:t>v</a:t>
            </a:r>
            <a:r>
              <a:rPr sz="3500" spc="-135" dirty="0">
                <a:latin typeface="Sitka Heading" panose="02000505000000020004" pitchFamily="2" charset="0"/>
              </a:rPr>
              <a:t>e</a:t>
            </a:r>
            <a:r>
              <a:rPr sz="3500" spc="-210" dirty="0">
                <a:latin typeface="Sitka Heading" panose="02000505000000020004" pitchFamily="2" charset="0"/>
              </a:rPr>
              <a:t>r</a:t>
            </a:r>
            <a:r>
              <a:rPr sz="3500" spc="-240" dirty="0">
                <a:latin typeface="Sitka Heading" panose="02000505000000020004" pitchFamily="2" charset="0"/>
              </a:rPr>
              <a:t>v</a:t>
            </a:r>
            <a:r>
              <a:rPr sz="3500" spc="-185" dirty="0">
                <a:latin typeface="Sitka Heading" panose="02000505000000020004" pitchFamily="2" charset="0"/>
              </a:rPr>
              <a:t>i</a:t>
            </a:r>
            <a:r>
              <a:rPr sz="3500" spc="-170" dirty="0">
                <a:latin typeface="Sitka Heading" panose="02000505000000020004" pitchFamily="2" charset="0"/>
              </a:rPr>
              <a:t>e</a:t>
            </a:r>
            <a:r>
              <a:rPr sz="3500" spc="-185" dirty="0">
                <a:latin typeface="Sitka Heading" panose="02000505000000020004" pitchFamily="2" charset="0"/>
              </a:rPr>
              <a:t>w</a:t>
            </a:r>
            <a:endParaRPr sz="3500" dirty="0">
              <a:latin typeface="Sitka Heading" panose="02000505000000020004" pitchFamily="2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01921" y="954900"/>
            <a:ext cx="7586345" cy="114300"/>
          </a:xfrm>
          <a:custGeom>
            <a:avLst/>
            <a:gdLst/>
            <a:ahLst/>
            <a:cxnLst/>
            <a:rect l="l" t="t" r="r" b="b"/>
            <a:pathLst>
              <a:path w="7586344" h="114300">
                <a:moveTo>
                  <a:pt x="7586078" y="0"/>
                </a:moveTo>
                <a:lnTo>
                  <a:pt x="0" y="0"/>
                </a:lnTo>
                <a:lnTo>
                  <a:pt x="0" y="114300"/>
                </a:lnTo>
                <a:lnTo>
                  <a:pt x="7586078" y="114300"/>
                </a:lnTo>
                <a:lnTo>
                  <a:pt x="7586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63"/>
            <a:ext cx="18281650" cy="10285730"/>
            <a:chOff x="0" y="2163"/>
            <a:chExt cx="18281650" cy="102857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63"/>
              <a:ext cx="9953625" cy="1028483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650"/>
            </a:xfrm>
            <a:custGeom>
              <a:avLst/>
              <a:gdLst/>
              <a:ahLst/>
              <a:cxnLst/>
              <a:rect l="l" t="t" r="r" b="b"/>
              <a:pathLst>
                <a:path w="8424545" h="10280650">
                  <a:moveTo>
                    <a:pt x="0" y="10280402"/>
                  </a:moveTo>
                  <a:lnTo>
                    <a:pt x="8424455" y="10280402"/>
                  </a:lnTo>
                  <a:lnTo>
                    <a:pt x="8424455" y="0"/>
                  </a:lnTo>
                  <a:lnTo>
                    <a:pt x="0" y="0"/>
                  </a:lnTo>
                  <a:lnTo>
                    <a:pt x="0" y="102804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55227" y="3702570"/>
            <a:ext cx="6329045" cy="3712427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3000" spc="-10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Se</a:t>
            </a:r>
            <a:r>
              <a:rPr sz="3000" spc="-2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r</a:t>
            </a:r>
            <a:r>
              <a:rPr sz="3000" spc="-1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vi</a:t>
            </a:r>
            <a:r>
              <a:rPr sz="3000" spc="-4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c</a:t>
            </a:r>
            <a:r>
              <a:rPr sz="3000" spc="2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e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quali</a:t>
            </a:r>
            <a:r>
              <a:rPr sz="3000" spc="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t</a:t>
            </a:r>
            <a:r>
              <a:rPr sz="3000" spc="-15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y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-6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is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-3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a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2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c</a:t>
            </a:r>
            <a:r>
              <a:rPr sz="3000" spc="-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r</a:t>
            </a:r>
            <a:r>
              <a:rPr sz="3000" spc="1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itical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-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f</a:t>
            </a:r>
            <a:r>
              <a:rPr sz="3000" spc="5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a</a:t>
            </a:r>
            <a:r>
              <a:rPr sz="3000" spc="5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c</a:t>
            </a:r>
            <a:r>
              <a:rPr sz="3000" spc="-2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t</a:t>
            </a:r>
            <a:r>
              <a:rPr sz="3000" spc="-1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or  </a:t>
            </a:r>
            <a:r>
              <a:rPr sz="3000" spc="5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in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cus</a:t>
            </a:r>
            <a:r>
              <a:rPr sz="3000" spc="-3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t</a:t>
            </a:r>
            <a:r>
              <a:rPr sz="3000" spc="6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omer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-4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satis</a:t>
            </a:r>
            <a:r>
              <a:rPr sz="3000" spc="-6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f</a:t>
            </a:r>
            <a:r>
              <a:rPr sz="3000" spc="5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a</a:t>
            </a:r>
            <a:r>
              <a:rPr sz="3000" spc="5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c</a:t>
            </a:r>
            <a:r>
              <a:rPr sz="3000" spc="-5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tion.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6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Mall  </a:t>
            </a:r>
            <a:r>
              <a:rPr sz="3000" spc="-4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s</a:t>
            </a:r>
            <a:r>
              <a:rPr sz="3000" spc="-9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t</a:t>
            </a:r>
            <a:r>
              <a:rPr sz="3000" spc="-1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o</a:t>
            </a:r>
            <a:r>
              <a:rPr sz="3000" spc="-5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r</a:t>
            </a:r>
            <a:r>
              <a:rPr sz="3000" spc="-4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es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14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m</a:t>
            </a:r>
            <a:r>
              <a:rPr sz="3000" spc="5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a</a:t>
            </a:r>
            <a:r>
              <a:rPr sz="3000" spc="-15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y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struggle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8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with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b="1" spc="-18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sta</a:t>
            </a:r>
            <a:r>
              <a:rPr sz="3000" b="1" spc="-13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f</a:t>
            </a:r>
            <a:r>
              <a:rPr sz="3000" b="1" spc="-14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f  </a:t>
            </a:r>
            <a:r>
              <a:rPr sz="3000" b="1" spc="-21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a</a:t>
            </a:r>
            <a:r>
              <a:rPr sz="3000" b="1" spc="-27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v</a:t>
            </a:r>
            <a:r>
              <a:rPr sz="3000" b="1" spc="-14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ailabili</a:t>
            </a:r>
            <a:r>
              <a:rPr sz="3000" b="1" spc="-17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t</a:t>
            </a:r>
            <a:r>
              <a:rPr sz="3000" b="1" spc="-22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y</a:t>
            </a:r>
            <a:r>
              <a:rPr sz="3000" b="1" spc="-24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and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b="1" spc="-9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t</a:t>
            </a:r>
            <a:r>
              <a:rPr sz="3000" b="1" spc="-36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r</a:t>
            </a:r>
            <a:r>
              <a:rPr sz="3000" b="1" spc="-13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ainin</a:t>
            </a:r>
            <a:r>
              <a:rPr sz="3000" b="1" spc="-2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g</a:t>
            </a:r>
            <a:r>
              <a:rPr sz="3000" spc="-459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,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5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while  </a:t>
            </a:r>
            <a:r>
              <a:rPr sz="3000" spc="-5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ﬂ</a:t>
            </a:r>
            <a:r>
              <a:rPr sz="3000" spc="5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agship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-12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r</a:t>
            </a:r>
            <a:r>
              <a:rPr sz="3000" spc="-1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etaile</a:t>
            </a:r>
            <a:r>
              <a:rPr sz="3000" spc="-2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r</a:t>
            </a:r>
            <a:r>
              <a:rPr sz="3000" spc="-10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s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2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of</a:t>
            </a:r>
            <a:r>
              <a:rPr sz="3000" spc="-4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t</a:t>
            </a:r>
            <a:r>
              <a:rPr sz="3000" spc="7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en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5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p</a:t>
            </a:r>
            <a:r>
              <a:rPr sz="3000" spc="-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r</a:t>
            </a:r>
            <a:r>
              <a:rPr sz="3000" spc="1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o</a:t>
            </a:r>
            <a:r>
              <a:rPr sz="3000" spc="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vide  </a:t>
            </a:r>
            <a:r>
              <a:rPr sz="3000" b="1" spc="-15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personali</a:t>
            </a:r>
            <a:r>
              <a:rPr sz="3000" b="1" spc="-18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z</a:t>
            </a:r>
            <a:r>
              <a:rPr sz="3000" b="1" spc="-8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ed</a:t>
            </a:r>
            <a:r>
              <a:rPr sz="3000" b="1" spc="-20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b="1" spc="-21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se</a:t>
            </a:r>
            <a:r>
              <a:rPr sz="3000" b="1" spc="-12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rvi</a:t>
            </a:r>
            <a:r>
              <a:rPr sz="3000" b="1" spc="-17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c</a:t>
            </a:r>
            <a:r>
              <a:rPr sz="3000" b="1" spc="-13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e</a:t>
            </a:r>
            <a:r>
              <a:rPr sz="3000" spc="-459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.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-3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This  </a:t>
            </a:r>
            <a:r>
              <a:rPr sz="3000" spc="2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difference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can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signiﬁcantly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1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affect </a:t>
            </a:r>
            <a:r>
              <a:rPr sz="3000" spc="-104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4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cus</a:t>
            </a:r>
            <a:r>
              <a:rPr sz="3000" spc="-3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t</a:t>
            </a:r>
            <a:r>
              <a:rPr sz="3000" spc="6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omer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4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pe</a:t>
            </a:r>
            <a:r>
              <a:rPr sz="3000" spc="-1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r</a:t>
            </a:r>
            <a:r>
              <a:rPr sz="3000" spc="9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c</a:t>
            </a:r>
            <a:r>
              <a:rPr sz="3000" spc="4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eptions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8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and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1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their  </a:t>
            </a:r>
            <a:r>
              <a:rPr sz="3000" spc="-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li</a:t>
            </a:r>
            <a:r>
              <a:rPr sz="3000" spc="-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k</a:t>
            </a:r>
            <a:r>
              <a:rPr sz="3000" spc="5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elihood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-2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t</a:t>
            </a:r>
            <a:r>
              <a:rPr sz="3000" spc="6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o</a:t>
            </a:r>
            <a:r>
              <a:rPr sz="3000" spc="-27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 </a:t>
            </a:r>
            <a:r>
              <a:rPr sz="3000" spc="-120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r</a:t>
            </a:r>
            <a:r>
              <a:rPr sz="3000" spc="2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etu</a:t>
            </a:r>
            <a:r>
              <a:rPr sz="3000" spc="-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r</a:t>
            </a:r>
            <a:r>
              <a:rPr sz="3000" spc="-165" dirty="0">
                <a:solidFill>
                  <a:srgbClr val="FFFFFF"/>
                </a:solidFill>
                <a:latin typeface="Sitka Heading" panose="02000505000000020004" pitchFamily="2" charset="0"/>
                <a:cs typeface="Verdana"/>
              </a:rPr>
              <a:t>n.</a:t>
            </a:r>
            <a:endParaRPr sz="3000" dirty="0">
              <a:latin typeface="Sitka Heading" panose="02000505000000020004" pitchFamily="2" charset="0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44632" y="2154770"/>
            <a:ext cx="5691118" cy="428964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5"/>
              </a:spcBef>
            </a:pPr>
            <a:r>
              <a:rPr sz="2800" spc="-45" dirty="0">
                <a:solidFill>
                  <a:srgbClr val="FFFFFF"/>
                </a:solidFill>
                <a:latin typeface="Sitka Heading" panose="02000505000000020004" pitchFamily="2" charset="0"/>
              </a:rPr>
              <a:t>C</a:t>
            </a:r>
            <a:r>
              <a:rPr sz="2800" spc="-114" dirty="0">
                <a:solidFill>
                  <a:srgbClr val="FFFFFF"/>
                </a:solidFill>
                <a:latin typeface="Sitka Heading" panose="02000505000000020004" pitchFamily="2" charset="0"/>
              </a:rPr>
              <a:t>o</a:t>
            </a:r>
            <a:r>
              <a:rPr sz="2800" spc="-15" dirty="0">
                <a:solidFill>
                  <a:srgbClr val="FFFFFF"/>
                </a:solidFill>
                <a:latin typeface="Sitka Heading" panose="02000505000000020004" pitchFamily="2" charset="0"/>
              </a:rPr>
              <a:t>m</a:t>
            </a:r>
            <a:r>
              <a:rPr sz="2800" spc="-55" dirty="0">
                <a:solidFill>
                  <a:srgbClr val="FFFFFF"/>
                </a:solidFill>
                <a:latin typeface="Sitka Heading" panose="02000505000000020004" pitchFamily="2" charset="0"/>
              </a:rPr>
              <a:t>p</a:t>
            </a:r>
            <a:r>
              <a:rPr sz="2800" spc="-170" dirty="0">
                <a:solidFill>
                  <a:srgbClr val="FFFFFF"/>
                </a:solidFill>
                <a:latin typeface="Sitka Heading" panose="02000505000000020004" pitchFamily="2" charset="0"/>
              </a:rPr>
              <a:t>a</a:t>
            </a:r>
            <a:r>
              <a:rPr sz="2800" spc="-325" dirty="0">
                <a:solidFill>
                  <a:srgbClr val="FFFFFF"/>
                </a:solidFill>
                <a:latin typeface="Sitka Heading" panose="02000505000000020004" pitchFamily="2" charset="0"/>
              </a:rPr>
              <a:t>r</a:t>
            </a:r>
            <a:r>
              <a:rPr sz="2800" spc="-170" dirty="0">
                <a:solidFill>
                  <a:srgbClr val="FFFFFF"/>
                </a:solidFill>
                <a:latin typeface="Sitka Heading" panose="02000505000000020004" pitchFamily="2" charset="0"/>
              </a:rPr>
              <a:t>a</a:t>
            </a:r>
            <a:r>
              <a:rPr sz="2800" spc="-90" dirty="0">
                <a:solidFill>
                  <a:srgbClr val="FFFFFF"/>
                </a:solidFill>
                <a:latin typeface="Sitka Heading" panose="02000505000000020004" pitchFamily="2" charset="0"/>
              </a:rPr>
              <a:t>t</a:t>
            </a:r>
            <a:r>
              <a:rPr sz="2800" spc="-150" dirty="0">
                <a:solidFill>
                  <a:srgbClr val="FFFFFF"/>
                </a:solidFill>
                <a:latin typeface="Sitka Heading" panose="02000505000000020004" pitchFamily="2" charset="0"/>
              </a:rPr>
              <a:t>i</a:t>
            </a:r>
            <a:r>
              <a:rPr sz="2800" spc="-235" dirty="0">
                <a:solidFill>
                  <a:srgbClr val="FFFFFF"/>
                </a:solidFill>
                <a:latin typeface="Sitka Heading" panose="02000505000000020004" pitchFamily="2" charset="0"/>
              </a:rPr>
              <a:t>v</a:t>
            </a:r>
            <a:r>
              <a:rPr sz="2800" spc="-110" dirty="0">
                <a:solidFill>
                  <a:srgbClr val="FFFFFF"/>
                </a:solidFill>
                <a:latin typeface="Sitka Heading" panose="02000505000000020004" pitchFamily="2" charset="0"/>
              </a:rPr>
              <a:t>e</a:t>
            </a:r>
            <a:r>
              <a:rPr sz="2800" spc="-180" dirty="0">
                <a:solidFill>
                  <a:srgbClr val="FFFFFF"/>
                </a:solidFill>
                <a:latin typeface="Sitka Heading" panose="02000505000000020004" pitchFamily="2" charset="0"/>
              </a:rPr>
              <a:t> </a:t>
            </a:r>
            <a:r>
              <a:rPr sz="2800" spc="-85" dirty="0">
                <a:solidFill>
                  <a:srgbClr val="FFFFFF"/>
                </a:solidFill>
                <a:latin typeface="Sitka Heading" panose="02000505000000020004" pitchFamily="2" charset="0"/>
              </a:rPr>
              <a:t>F</a:t>
            </a:r>
            <a:r>
              <a:rPr sz="2800" spc="-165" dirty="0">
                <a:solidFill>
                  <a:srgbClr val="FFFFFF"/>
                </a:solidFill>
                <a:latin typeface="Sitka Heading" panose="02000505000000020004" pitchFamily="2" charset="0"/>
              </a:rPr>
              <a:t>a</a:t>
            </a:r>
            <a:r>
              <a:rPr sz="2800" spc="-5" dirty="0">
                <a:solidFill>
                  <a:srgbClr val="FFFFFF"/>
                </a:solidFill>
                <a:latin typeface="Sitka Heading" panose="02000505000000020004" pitchFamily="2" charset="0"/>
              </a:rPr>
              <a:t>c</a:t>
            </a:r>
            <a:r>
              <a:rPr sz="2800" spc="-135" dirty="0">
                <a:solidFill>
                  <a:srgbClr val="FFFFFF"/>
                </a:solidFill>
                <a:latin typeface="Sitka Heading" panose="02000505000000020004" pitchFamily="2" charset="0"/>
              </a:rPr>
              <a:t>t</a:t>
            </a:r>
            <a:r>
              <a:rPr sz="2800" spc="-114" dirty="0">
                <a:solidFill>
                  <a:srgbClr val="FFFFFF"/>
                </a:solidFill>
                <a:latin typeface="Sitka Heading" panose="02000505000000020004" pitchFamily="2" charset="0"/>
              </a:rPr>
              <a:t>o</a:t>
            </a:r>
            <a:r>
              <a:rPr sz="2800" spc="-210" dirty="0">
                <a:solidFill>
                  <a:srgbClr val="FFFFFF"/>
                </a:solidFill>
                <a:latin typeface="Sitka Heading" panose="02000505000000020004" pitchFamily="2" charset="0"/>
              </a:rPr>
              <a:t>r</a:t>
            </a:r>
            <a:r>
              <a:rPr sz="2800" spc="-215" dirty="0">
                <a:solidFill>
                  <a:srgbClr val="FFFFFF"/>
                </a:solidFill>
                <a:latin typeface="Sitka Heading" panose="02000505000000020004" pitchFamily="2" charset="0"/>
              </a:rPr>
              <a:t>s</a:t>
            </a:r>
            <a:r>
              <a:rPr sz="2800" spc="-430" dirty="0">
                <a:solidFill>
                  <a:srgbClr val="FFFFFF"/>
                </a:solidFill>
                <a:latin typeface="Sitka Heading" panose="02000505000000020004" pitchFamily="2" charset="0"/>
              </a:rPr>
              <a:t>:</a:t>
            </a:r>
            <a:r>
              <a:rPr sz="2800" spc="-180" dirty="0">
                <a:solidFill>
                  <a:srgbClr val="FFFFFF"/>
                </a:solidFill>
                <a:latin typeface="Sitka Heading" panose="02000505000000020004" pitchFamily="2" charset="0"/>
              </a:rPr>
              <a:t> </a:t>
            </a:r>
            <a:r>
              <a:rPr sz="2800" spc="-225" dirty="0">
                <a:solidFill>
                  <a:srgbClr val="FFFFFF"/>
                </a:solidFill>
                <a:latin typeface="Sitka Heading" panose="02000505000000020004" pitchFamily="2" charset="0"/>
              </a:rPr>
              <a:t>S</a:t>
            </a:r>
            <a:r>
              <a:rPr sz="2800" spc="-114" dirty="0">
                <a:solidFill>
                  <a:srgbClr val="FFFFFF"/>
                </a:solidFill>
                <a:latin typeface="Sitka Heading" panose="02000505000000020004" pitchFamily="2" charset="0"/>
              </a:rPr>
              <a:t>e</a:t>
            </a:r>
            <a:r>
              <a:rPr sz="2800" spc="-165" dirty="0">
                <a:solidFill>
                  <a:srgbClr val="FFFFFF"/>
                </a:solidFill>
                <a:latin typeface="Sitka Heading" panose="02000505000000020004" pitchFamily="2" charset="0"/>
              </a:rPr>
              <a:t>r</a:t>
            </a:r>
            <a:r>
              <a:rPr sz="2800" spc="-195" dirty="0">
                <a:solidFill>
                  <a:srgbClr val="FFFFFF"/>
                </a:solidFill>
                <a:latin typeface="Sitka Heading" panose="02000505000000020004" pitchFamily="2" charset="0"/>
              </a:rPr>
              <a:t>v</a:t>
            </a:r>
            <a:r>
              <a:rPr sz="2800" spc="-150" dirty="0">
                <a:solidFill>
                  <a:srgbClr val="FFFFFF"/>
                </a:solidFill>
                <a:latin typeface="Sitka Heading" panose="02000505000000020004" pitchFamily="2" charset="0"/>
              </a:rPr>
              <a:t>i</a:t>
            </a:r>
            <a:r>
              <a:rPr sz="2800" spc="-45" dirty="0">
                <a:solidFill>
                  <a:srgbClr val="FFFFFF"/>
                </a:solidFill>
                <a:latin typeface="Sitka Heading" panose="02000505000000020004" pitchFamily="2" charset="0"/>
              </a:rPr>
              <a:t>c</a:t>
            </a:r>
            <a:r>
              <a:rPr sz="2800" spc="-75" dirty="0">
                <a:solidFill>
                  <a:srgbClr val="FFFFFF"/>
                </a:solidFill>
                <a:latin typeface="Sitka Heading" panose="02000505000000020004" pitchFamily="2" charset="0"/>
              </a:rPr>
              <a:t>e  </a:t>
            </a:r>
            <a:r>
              <a:rPr sz="2800" spc="-125" dirty="0">
                <a:solidFill>
                  <a:srgbClr val="FFFFFF"/>
                </a:solidFill>
                <a:latin typeface="Sitka Heading" panose="02000505000000020004" pitchFamily="2" charset="0"/>
              </a:rPr>
              <a:t>Quality</a:t>
            </a:r>
            <a:endParaRPr sz="2800" dirty="0">
              <a:latin typeface="Sitka Heading" panose="02000505000000020004" pitchFamily="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7172" y="1580616"/>
            <a:ext cx="7886687" cy="75723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47551" y="2694495"/>
            <a:ext cx="6304280" cy="371178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0899"/>
              </a:lnSpc>
              <a:spcBef>
                <a:spcPts val="65"/>
              </a:spcBef>
            </a:pPr>
            <a:r>
              <a:rPr sz="3000" spc="65" dirty="0">
                <a:latin typeface="Sitka Heading" panose="02000505000000020004" pitchFamily="2" charset="0"/>
                <a:cs typeface="Verdana"/>
              </a:rPr>
              <a:t>Mall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-40" dirty="0">
                <a:latin typeface="Sitka Heading" panose="02000505000000020004" pitchFamily="2" charset="0"/>
                <a:cs typeface="Verdana"/>
              </a:rPr>
              <a:t>s</a:t>
            </a:r>
            <a:r>
              <a:rPr sz="3000" spc="-90" dirty="0">
                <a:latin typeface="Sitka Heading" panose="02000505000000020004" pitchFamily="2" charset="0"/>
                <a:cs typeface="Verdana"/>
              </a:rPr>
              <a:t>t</a:t>
            </a:r>
            <a:r>
              <a:rPr sz="3000" spc="-10" dirty="0">
                <a:latin typeface="Sitka Heading" panose="02000505000000020004" pitchFamily="2" charset="0"/>
                <a:cs typeface="Verdana"/>
              </a:rPr>
              <a:t>o</a:t>
            </a:r>
            <a:r>
              <a:rPr sz="3000" spc="-50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-40" dirty="0">
                <a:latin typeface="Sitka Heading" panose="02000505000000020004" pitchFamily="2" charset="0"/>
                <a:cs typeface="Verdana"/>
              </a:rPr>
              <a:t>es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90" dirty="0">
                <a:latin typeface="Sitka Heading" panose="02000505000000020004" pitchFamily="2" charset="0"/>
                <a:cs typeface="Verdana"/>
              </a:rPr>
              <a:t>gene</a:t>
            </a:r>
            <a:r>
              <a:rPr sz="3000" spc="-225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-55" dirty="0">
                <a:latin typeface="Sitka Heading" panose="02000505000000020004" pitchFamily="2" charset="0"/>
                <a:cs typeface="Verdana"/>
              </a:rPr>
              <a:t>ally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10" dirty="0">
                <a:latin typeface="Sitka Heading" panose="02000505000000020004" pitchFamily="2" charset="0"/>
                <a:cs typeface="Verdana"/>
              </a:rPr>
              <a:t>of</a:t>
            </a:r>
            <a:r>
              <a:rPr sz="3000" spc="-70" dirty="0">
                <a:latin typeface="Sitka Heading" panose="02000505000000020004" pitchFamily="2" charset="0"/>
                <a:cs typeface="Verdana"/>
              </a:rPr>
              <a:t>f</a:t>
            </a:r>
            <a:r>
              <a:rPr sz="3000" spc="-30" dirty="0">
                <a:latin typeface="Sitka Heading" panose="02000505000000020004" pitchFamily="2" charset="0"/>
                <a:cs typeface="Verdana"/>
              </a:rPr>
              <a:t>er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-25" dirty="0">
                <a:latin typeface="Sitka Heading" panose="02000505000000020004" pitchFamily="2" charset="0"/>
                <a:cs typeface="Verdana"/>
              </a:rPr>
              <a:t>a  </a:t>
            </a:r>
            <a:r>
              <a:rPr sz="3000" b="1" spc="-160" dirty="0">
                <a:latin typeface="Sitka Heading" panose="02000505000000020004" pitchFamily="2" charset="0"/>
                <a:cs typeface="Verdana"/>
              </a:rPr>
              <a:t>b</a:t>
            </a:r>
            <a:r>
              <a:rPr sz="3000" b="1" spc="-145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b="1" spc="-150" dirty="0">
                <a:latin typeface="Sitka Heading" panose="02000505000000020004" pitchFamily="2" charset="0"/>
                <a:cs typeface="Verdana"/>
              </a:rPr>
              <a:t>o</a:t>
            </a:r>
            <a:r>
              <a:rPr sz="3000" b="1" spc="-185" dirty="0">
                <a:latin typeface="Sitka Heading" panose="02000505000000020004" pitchFamily="2" charset="0"/>
                <a:cs typeface="Verdana"/>
              </a:rPr>
              <a:t>a</a:t>
            </a:r>
            <a:r>
              <a:rPr sz="3000" b="1" spc="-135" dirty="0">
                <a:latin typeface="Sitka Heading" panose="02000505000000020004" pitchFamily="2" charset="0"/>
                <a:cs typeface="Verdana"/>
              </a:rPr>
              <a:t>der</a:t>
            </a:r>
            <a:r>
              <a:rPr sz="3000" b="1" spc="-20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b="1" spc="-365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b="1" spc="-135" dirty="0">
                <a:latin typeface="Sitka Heading" panose="02000505000000020004" pitchFamily="2" charset="0"/>
                <a:cs typeface="Verdana"/>
              </a:rPr>
              <a:t>an</a:t>
            </a:r>
            <a:r>
              <a:rPr sz="3000" b="1" spc="-75" dirty="0">
                <a:latin typeface="Sitka Heading" panose="02000505000000020004" pitchFamily="2" charset="0"/>
                <a:cs typeface="Verdana"/>
              </a:rPr>
              <a:t>ge</a:t>
            </a:r>
            <a:r>
              <a:rPr sz="3000" b="1" spc="-24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10" dirty="0">
                <a:latin typeface="Sitka Heading" panose="02000505000000020004" pitchFamily="2" charset="0"/>
                <a:cs typeface="Verdana"/>
              </a:rPr>
              <a:t>of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50" dirty="0">
                <a:latin typeface="Sitka Heading" panose="02000505000000020004" pitchFamily="2" charset="0"/>
                <a:cs typeface="Verdana"/>
              </a:rPr>
              <a:t>p</a:t>
            </a:r>
            <a:r>
              <a:rPr sz="3000" spc="-5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120" dirty="0">
                <a:latin typeface="Sitka Heading" panose="02000505000000020004" pitchFamily="2" charset="0"/>
                <a:cs typeface="Verdana"/>
              </a:rPr>
              <a:t>odu</a:t>
            </a:r>
            <a:r>
              <a:rPr sz="3000" spc="114" dirty="0">
                <a:latin typeface="Sitka Heading" panose="02000505000000020004" pitchFamily="2" charset="0"/>
                <a:cs typeface="Verdana"/>
              </a:rPr>
              <a:t>c</a:t>
            </a:r>
            <a:r>
              <a:rPr sz="3000" spc="-165" dirty="0">
                <a:latin typeface="Sitka Heading" panose="02000505000000020004" pitchFamily="2" charset="0"/>
                <a:cs typeface="Verdana"/>
              </a:rPr>
              <a:t>ts,  </a:t>
            </a:r>
            <a:r>
              <a:rPr sz="3000" spc="55" dirty="0">
                <a:latin typeface="Sitka Heading" panose="02000505000000020004" pitchFamily="2" charset="0"/>
                <a:cs typeface="Verdana"/>
              </a:rPr>
              <a:t>appealing </a:t>
            </a:r>
            <a:r>
              <a:rPr sz="3000" spc="15" dirty="0">
                <a:latin typeface="Sitka Heading" panose="02000505000000020004" pitchFamily="2" charset="0"/>
                <a:cs typeface="Verdana"/>
              </a:rPr>
              <a:t>to </a:t>
            </a:r>
            <a:r>
              <a:rPr sz="3000" spc="-30" dirty="0">
                <a:latin typeface="Sitka Heading" panose="02000505000000020004" pitchFamily="2" charset="0"/>
                <a:cs typeface="Verdana"/>
              </a:rPr>
              <a:t>diverse </a:t>
            </a:r>
            <a:r>
              <a:rPr sz="3000" spc="45" dirty="0">
                <a:latin typeface="Sitka Heading" panose="02000505000000020004" pitchFamily="2" charset="0"/>
                <a:cs typeface="Verdana"/>
              </a:rPr>
              <a:t>customer </a:t>
            </a:r>
            <a:r>
              <a:rPr sz="3000" spc="5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-35" dirty="0">
                <a:latin typeface="Sitka Heading" panose="02000505000000020004" pitchFamily="2" charset="0"/>
                <a:cs typeface="Verdana"/>
              </a:rPr>
              <a:t>needs.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-114" dirty="0">
                <a:latin typeface="Sitka Heading" panose="02000505000000020004" pitchFamily="2" charset="0"/>
                <a:cs typeface="Verdana"/>
              </a:rPr>
              <a:t>In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95" dirty="0">
                <a:latin typeface="Sitka Heading" panose="02000505000000020004" pitchFamily="2" charset="0"/>
                <a:cs typeface="Verdana"/>
              </a:rPr>
              <a:t>c</a:t>
            </a:r>
            <a:r>
              <a:rPr sz="3000" spc="75" dirty="0">
                <a:latin typeface="Sitka Heading" panose="02000505000000020004" pitchFamily="2" charset="0"/>
                <a:cs typeface="Verdana"/>
              </a:rPr>
              <a:t>ont</a:t>
            </a:r>
            <a:r>
              <a:rPr sz="3000" spc="-225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-40" dirty="0">
                <a:latin typeface="Sitka Heading" panose="02000505000000020004" pitchFamily="2" charset="0"/>
                <a:cs typeface="Verdana"/>
              </a:rPr>
              <a:t>as</a:t>
            </a:r>
            <a:r>
              <a:rPr sz="3000" spc="5" dirty="0">
                <a:latin typeface="Sitka Heading" panose="02000505000000020004" pitchFamily="2" charset="0"/>
                <a:cs typeface="Verdana"/>
              </a:rPr>
              <a:t>t</a:t>
            </a:r>
            <a:r>
              <a:rPr sz="3000" spc="-459" dirty="0">
                <a:latin typeface="Sitka Heading" panose="02000505000000020004" pitchFamily="2" charset="0"/>
                <a:cs typeface="Verdana"/>
              </a:rPr>
              <a:t>,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-55" dirty="0">
                <a:latin typeface="Sitka Heading" panose="02000505000000020004" pitchFamily="2" charset="0"/>
                <a:cs typeface="Verdana"/>
              </a:rPr>
              <a:t>ﬂ</a:t>
            </a:r>
            <a:r>
              <a:rPr sz="3000" spc="50" dirty="0">
                <a:latin typeface="Sitka Heading" panose="02000505000000020004" pitchFamily="2" charset="0"/>
                <a:cs typeface="Verdana"/>
              </a:rPr>
              <a:t>agship  </a:t>
            </a:r>
            <a:r>
              <a:rPr sz="3000" spc="-120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-10" dirty="0">
                <a:latin typeface="Sitka Heading" panose="02000505000000020004" pitchFamily="2" charset="0"/>
                <a:cs typeface="Verdana"/>
              </a:rPr>
              <a:t>etaile</a:t>
            </a:r>
            <a:r>
              <a:rPr sz="3000" spc="-20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-100" dirty="0">
                <a:latin typeface="Sitka Heading" panose="02000505000000020004" pitchFamily="2" charset="0"/>
                <a:cs typeface="Verdana"/>
              </a:rPr>
              <a:t>s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-70" dirty="0">
                <a:latin typeface="Sitka Heading" panose="02000505000000020004" pitchFamily="2" charset="0"/>
                <a:cs typeface="Verdana"/>
              </a:rPr>
              <a:t>f</a:t>
            </a:r>
            <a:r>
              <a:rPr sz="3000" spc="50" dirty="0">
                <a:latin typeface="Sitka Heading" panose="02000505000000020004" pitchFamily="2" charset="0"/>
                <a:cs typeface="Verdana"/>
              </a:rPr>
              <a:t>ocus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90" dirty="0">
                <a:latin typeface="Sitka Heading" panose="02000505000000020004" pitchFamily="2" charset="0"/>
                <a:cs typeface="Verdana"/>
              </a:rPr>
              <a:t>on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-35" dirty="0">
                <a:latin typeface="Sitka Heading" panose="02000505000000020004" pitchFamily="2" charset="0"/>
                <a:cs typeface="Verdana"/>
              </a:rPr>
              <a:t>a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b="1" spc="-60" dirty="0">
                <a:latin typeface="Sitka Heading" panose="02000505000000020004" pitchFamily="2" charset="0"/>
                <a:cs typeface="Verdana"/>
              </a:rPr>
              <a:t>cu</a:t>
            </a:r>
            <a:r>
              <a:rPr sz="3000" b="1" spc="-365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b="1" spc="-165" dirty="0">
                <a:latin typeface="Sitka Heading" panose="02000505000000020004" pitchFamily="2" charset="0"/>
                <a:cs typeface="Verdana"/>
              </a:rPr>
              <a:t>a</a:t>
            </a:r>
            <a:r>
              <a:rPr sz="3000" b="1" spc="-170" dirty="0">
                <a:latin typeface="Sitka Heading" panose="02000505000000020004" pitchFamily="2" charset="0"/>
                <a:cs typeface="Verdana"/>
              </a:rPr>
              <a:t>t</a:t>
            </a:r>
            <a:r>
              <a:rPr sz="3000" b="1" spc="-65" dirty="0">
                <a:latin typeface="Sitka Heading" panose="02000505000000020004" pitchFamily="2" charset="0"/>
                <a:cs typeface="Verdana"/>
              </a:rPr>
              <a:t>ed  </a:t>
            </a:r>
            <a:r>
              <a:rPr sz="3000" b="1" spc="-135" dirty="0">
                <a:latin typeface="Sitka Heading" panose="02000505000000020004" pitchFamily="2" charset="0"/>
                <a:cs typeface="Verdana"/>
              </a:rPr>
              <a:t>sele</a:t>
            </a:r>
            <a:r>
              <a:rPr sz="3000" b="1" spc="-120" dirty="0">
                <a:latin typeface="Sitka Heading" panose="02000505000000020004" pitchFamily="2" charset="0"/>
                <a:cs typeface="Verdana"/>
              </a:rPr>
              <a:t>c</a:t>
            </a:r>
            <a:r>
              <a:rPr sz="3000" b="1" spc="-114" dirty="0">
                <a:latin typeface="Sitka Heading" panose="02000505000000020004" pitchFamily="2" charset="0"/>
                <a:cs typeface="Verdana"/>
              </a:rPr>
              <a:t>tion</a:t>
            </a:r>
            <a:r>
              <a:rPr sz="3000" b="1" spc="-24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40" dirty="0">
                <a:latin typeface="Sitka Heading" panose="02000505000000020004" pitchFamily="2" charset="0"/>
                <a:cs typeface="Verdana"/>
              </a:rPr>
              <a:t>that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50" dirty="0">
                <a:latin typeface="Sitka Heading" panose="02000505000000020004" pitchFamily="2" charset="0"/>
                <a:cs typeface="Verdana"/>
              </a:rPr>
              <a:t>emphasi</a:t>
            </a:r>
            <a:r>
              <a:rPr sz="3000" spc="10" dirty="0">
                <a:latin typeface="Sitka Heading" panose="02000505000000020004" pitchFamily="2" charset="0"/>
                <a:cs typeface="Verdana"/>
              </a:rPr>
              <a:t>z</a:t>
            </a:r>
            <a:r>
              <a:rPr sz="3000" spc="-40" dirty="0">
                <a:latin typeface="Sitka Heading" panose="02000505000000020004" pitchFamily="2" charset="0"/>
                <a:cs typeface="Verdana"/>
              </a:rPr>
              <a:t>es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160" dirty="0">
                <a:latin typeface="Sitka Heading" panose="02000505000000020004" pitchFamily="2" charset="0"/>
                <a:cs typeface="Verdana"/>
              </a:rPr>
              <a:t>b</a:t>
            </a:r>
            <a:r>
              <a:rPr sz="3000" spc="-225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70" dirty="0">
                <a:latin typeface="Sitka Heading" panose="02000505000000020004" pitchFamily="2" charset="0"/>
                <a:cs typeface="Verdana"/>
              </a:rPr>
              <a:t>and  </a:t>
            </a:r>
            <a:r>
              <a:rPr sz="3000" spc="50" dirty="0">
                <a:latin typeface="Sitka Heading" panose="02000505000000020004" pitchFamily="2" charset="0"/>
                <a:cs typeface="Verdana"/>
              </a:rPr>
              <a:t>identi</a:t>
            </a:r>
            <a:r>
              <a:rPr sz="3000" spc="10" dirty="0">
                <a:latin typeface="Sitka Heading" panose="02000505000000020004" pitchFamily="2" charset="0"/>
                <a:cs typeface="Verdana"/>
              </a:rPr>
              <a:t>t</a:t>
            </a:r>
            <a:r>
              <a:rPr sz="3000" spc="-254" dirty="0">
                <a:latin typeface="Sitka Heading" panose="02000505000000020004" pitchFamily="2" charset="0"/>
                <a:cs typeface="Verdana"/>
              </a:rPr>
              <a:t>y</a:t>
            </a:r>
            <a:r>
              <a:rPr sz="3000" spc="-459" dirty="0">
                <a:latin typeface="Sitka Heading" panose="02000505000000020004" pitchFamily="2" charset="0"/>
                <a:cs typeface="Verdana"/>
              </a:rPr>
              <a:t>.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75" dirty="0">
                <a:latin typeface="Sitka Heading" panose="02000505000000020004" pitchFamily="2" charset="0"/>
                <a:cs typeface="Verdana"/>
              </a:rPr>
              <a:t>E</a:t>
            </a:r>
            <a:r>
              <a:rPr sz="3000" spc="-200" dirty="0">
                <a:latin typeface="Sitka Heading" panose="02000505000000020004" pitchFamily="2" charset="0"/>
                <a:cs typeface="Verdana"/>
              </a:rPr>
              <a:t>v</a:t>
            </a:r>
            <a:r>
              <a:rPr sz="3000" spc="45" dirty="0">
                <a:latin typeface="Sitka Heading" panose="02000505000000020004" pitchFamily="2" charset="0"/>
                <a:cs typeface="Verdana"/>
              </a:rPr>
              <a:t>aluating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95" dirty="0">
                <a:latin typeface="Sitka Heading" panose="02000505000000020004" pitchFamily="2" charset="0"/>
                <a:cs typeface="Verdana"/>
              </a:rPr>
              <a:t>h</a:t>
            </a:r>
            <a:r>
              <a:rPr sz="3000" spc="45" dirty="0">
                <a:latin typeface="Sitka Heading" panose="02000505000000020004" pitchFamily="2" charset="0"/>
                <a:cs typeface="Verdana"/>
              </a:rPr>
              <a:t>o</a:t>
            </a:r>
            <a:r>
              <a:rPr sz="3000" spc="180" dirty="0">
                <a:latin typeface="Sitka Heading" panose="02000505000000020004" pitchFamily="2" charset="0"/>
                <a:cs typeface="Verdana"/>
              </a:rPr>
              <a:t>w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50" dirty="0">
                <a:latin typeface="Sitka Heading" panose="02000505000000020004" pitchFamily="2" charset="0"/>
                <a:cs typeface="Verdana"/>
              </a:rPr>
              <a:t>p</a:t>
            </a:r>
            <a:r>
              <a:rPr sz="3000" spc="-5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120" dirty="0">
                <a:latin typeface="Sitka Heading" panose="02000505000000020004" pitchFamily="2" charset="0"/>
                <a:cs typeface="Verdana"/>
              </a:rPr>
              <a:t>odu</a:t>
            </a:r>
            <a:r>
              <a:rPr sz="3000" spc="114" dirty="0">
                <a:latin typeface="Sitka Heading" panose="02000505000000020004" pitchFamily="2" charset="0"/>
                <a:cs typeface="Verdana"/>
              </a:rPr>
              <a:t>c</a:t>
            </a:r>
            <a:r>
              <a:rPr sz="3000" spc="30" dirty="0">
                <a:latin typeface="Sitka Heading" panose="02000505000000020004" pitchFamily="2" charset="0"/>
                <a:cs typeface="Verdana"/>
              </a:rPr>
              <a:t>t  </a:t>
            </a:r>
            <a:r>
              <a:rPr sz="3000" spc="-225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75" dirty="0">
                <a:latin typeface="Sitka Heading" panose="02000505000000020004" pitchFamily="2" charset="0"/>
                <a:cs typeface="Verdana"/>
              </a:rPr>
              <a:t>ange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135" dirty="0">
                <a:latin typeface="Sitka Heading" panose="02000505000000020004" pitchFamily="2" charset="0"/>
                <a:cs typeface="Verdana"/>
              </a:rPr>
              <a:t>im</a:t>
            </a:r>
            <a:r>
              <a:rPr sz="3000" spc="125" dirty="0">
                <a:latin typeface="Sitka Heading" panose="02000505000000020004" pitchFamily="2" charset="0"/>
                <a:cs typeface="Verdana"/>
              </a:rPr>
              <a:t>p</a:t>
            </a:r>
            <a:r>
              <a:rPr sz="3000" spc="50" dirty="0">
                <a:latin typeface="Sitka Heading" panose="02000505000000020004" pitchFamily="2" charset="0"/>
                <a:cs typeface="Verdana"/>
              </a:rPr>
              <a:t>a</a:t>
            </a:r>
            <a:r>
              <a:rPr sz="3000" spc="55" dirty="0">
                <a:latin typeface="Sitka Heading" panose="02000505000000020004" pitchFamily="2" charset="0"/>
                <a:cs typeface="Verdana"/>
              </a:rPr>
              <a:t>c</a:t>
            </a:r>
            <a:r>
              <a:rPr sz="3000" spc="-35" dirty="0">
                <a:latin typeface="Sitka Heading" panose="02000505000000020004" pitchFamily="2" charset="0"/>
                <a:cs typeface="Verdana"/>
              </a:rPr>
              <a:t>ts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45" dirty="0">
                <a:latin typeface="Sitka Heading" panose="02000505000000020004" pitchFamily="2" charset="0"/>
                <a:cs typeface="Verdana"/>
              </a:rPr>
              <a:t>cus</a:t>
            </a:r>
            <a:r>
              <a:rPr sz="3000" spc="-30" dirty="0">
                <a:latin typeface="Sitka Heading" panose="02000505000000020004" pitchFamily="2" charset="0"/>
                <a:cs typeface="Verdana"/>
              </a:rPr>
              <a:t>t</a:t>
            </a:r>
            <a:r>
              <a:rPr sz="3000" spc="55" dirty="0">
                <a:latin typeface="Sitka Heading" panose="02000505000000020004" pitchFamily="2" charset="0"/>
                <a:cs typeface="Verdana"/>
              </a:rPr>
              <a:t>omer  </a:t>
            </a:r>
            <a:r>
              <a:rPr sz="3000" dirty="0">
                <a:latin typeface="Sitka Heading" panose="02000505000000020004" pitchFamily="2" charset="0"/>
                <a:cs typeface="Verdana"/>
              </a:rPr>
              <a:t>satisfaction </a:t>
            </a:r>
            <a:r>
              <a:rPr sz="3000" spc="-60" dirty="0">
                <a:latin typeface="Sitka Heading" panose="02000505000000020004" pitchFamily="2" charset="0"/>
                <a:cs typeface="Verdana"/>
              </a:rPr>
              <a:t>is </a:t>
            </a:r>
            <a:r>
              <a:rPr sz="3000" spc="-10" dirty="0">
                <a:latin typeface="Sitka Heading" panose="02000505000000020004" pitchFamily="2" charset="0"/>
                <a:cs typeface="Verdana"/>
              </a:rPr>
              <a:t>essential </a:t>
            </a:r>
            <a:r>
              <a:rPr sz="3000" spc="-30" dirty="0">
                <a:latin typeface="Sitka Heading" panose="02000505000000020004" pitchFamily="2" charset="0"/>
                <a:cs typeface="Verdana"/>
              </a:rPr>
              <a:t>for </a:t>
            </a:r>
            <a:r>
              <a:rPr sz="3000" spc="95" dirty="0">
                <a:latin typeface="Sitka Heading" panose="02000505000000020004" pitchFamily="2" charset="0"/>
                <a:cs typeface="Verdana"/>
              </a:rPr>
              <a:t>both </a:t>
            </a:r>
            <a:r>
              <a:rPr sz="3000" spc="10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5" dirty="0">
                <a:latin typeface="Sitka Heading" panose="02000505000000020004" pitchFamily="2" charset="0"/>
                <a:cs typeface="Verdana"/>
              </a:rPr>
              <a:t>t</a:t>
            </a:r>
            <a:r>
              <a:rPr sz="3000" spc="-15" dirty="0">
                <a:latin typeface="Sitka Heading" panose="02000505000000020004" pitchFamily="2" charset="0"/>
                <a:cs typeface="Verdana"/>
              </a:rPr>
              <a:t>ypes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10" dirty="0">
                <a:latin typeface="Sitka Heading" panose="02000505000000020004" pitchFamily="2" charset="0"/>
                <a:cs typeface="Verdana"/>
              </a:rPr>
              <a:t>of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-120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-10" dirty="0">
                <a:latin typeface="Sitka Heading" panose="02000505000000020004" pitchFamily="2" charset="0"/>
                <a:cs typeface="Verdana"/>
              </a:rPr>
              <a:t>etaile</a:t>
            </a:r>
            <a:r>
              <a:rPr sz="3000" spc="-20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-280" dirty="0">
                <a:latin typeface="Sitka Heading" panose="02000505000000020004" pitchFamily="2" charset="0"/>
                <a:cs typeface="Verdana"/>
              </a:rPr>
              <a:t>s.</a:t>
            </a:r>
            <a:endParaRPr sz="3000" dirty="0">
              <a:latin typeface="Sitka Heading" panose="02000505000000020004" pitchFamily="2" charset="0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38026" y="1330464"/>
            <a:ext cx="5291455" cy="428964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 marR="5080">
              <a:lnSpc>
                <a:spcPts val="2700"/>
              </a:lnSpc>
              <a:spcBef>
                <a:spcPts val="645"/>
              </a:spcBef>
            </a:pPr>
            <a:r>
              <a:rPr sz="2800" spc="-45" dirty="0">
                <a:latin typeface="Sitka Heading" panose="02000505000000020004" pitchFamily="2" charset="0"/>
              </a:rPr>
              <a:t>C</a:t>
            </a:r>
            <a:r>
              <a:rPr sz="2800" spc="-114" dirty="0">
                <a:latin typeface="Sitka Heading" panose="02000505000000020004" pitchFamily="2" charset="0"/>
              </a:rPr>
              <a:t>o</a:t>
            </a:r>
            <a:r>
              <a:rPr sz="2800" spc="-15" dirty="0">
                <a:latin typeface="Sitka Heading" panose="02000505000000020004" pitchFamily="2" charset="0"/>
              </a:rPr>
              <a:t>m</a:t>
            </a:r>
            <a:r>
              <a:rPr sz="2800" spc="-55" dirty="0">
                <a:latin typeface="Sitka Heading" panose="02000505000000020004" pitchFamily="2" charset="0"/>
              </a:rPr>
              <a:t>p</a:t>
            </a:r>
            <a:r>
              <a:rPr sz="2800" spc="-170" dirty="0">
                <a:latin typeface="Sitka Heading" panose="02000505000000020004" pitchFamily="2" charset="0"/>
              </a:rPr>
              <a:t>a</a:t>
            </a:r>
            <a:r>
              <a:rPr sz="2800" spc="-325" dirty="0">
                <a:latin typeface="Sitka Heading" panose="02000505000000020004" pitchFamily="2" charset="0"/>
              </a:rPr>
              <a:t>r</a:t>
            </a:r>
            <a:r>
              <a:rPr sz="2800" spc="-170" dirty="0">
                <a:latin typeface="Sitka Heading" panose="02000505000000020004" pitchFamily="2" charset="0"/>
              </a:rPr>
              <a:t>a</a:t>
            </a:r>
            <a:r>
              <a:rPr sz="2800" spc="-90" dirty="0">
                <a:latin typeface="Sitka Heading" panose="02000505000000020004" pitchFamily="2" charset="0"/>
              </a:rPr>
              <a:t>t</a:t>
            </a:r>
            <a:r>
              <a:rPr sz="2800" spc="-150" dirty="0">
                <a:latin typeface="Sitka Heading" panose="02000505000000020004" pitchFamily="2" charset="0"/>
              </a:rPr>
              <a:t>i</a:t>
            </a:r>
            <a:r>
              <a:rPr sz="2800" spc="-235" dirty="0">
                <a:latin typeface="Sitka Heading" panose="02000505000000020004" pitchFamily="2" charset="0"/>
              </a:rPr>
              <a:t>v</a:t>
            </a:r>
            <a:r>
              <a:rPr sz="2800" spc="-110" dirty="0">
                <a:latin typeface="Sitka Heading" panose="02000505000000020004" pitchFamily="2" charset="0"/>
              </a:rPr>
              <a:t>e</a:t>
            </a:r>
            <a:r>
              <a:rPr sz="2800" spc="-180" dirty="0">
                <a:latin typeface="Sitka Heading" panose="02000505000000020004" pitchFamily="2" charset="0"/>
              </a:rPr>
              <a:t> </a:t>
            </a:r>
            <a:r>
              <a:rPr sz="2800" spc="-85" dirty="0">
                <a:latin typeface="Sitka Heading" panose="02000505000000020004" pitchFamily="2" charset="0"/>
              </a:rPr>
              <a:t>F</a:t>
            </a:r>
            <a:r>
              <a:rPr sz="2800" spc="-165" dirty="0">
                <a:latin typeface="Sitka Heading" panose="02000505000000020004" pitchFamily="2" charset="0"/>
              </a:rPr>
              <a:t>a</a:t>
            </a:r>
            <a:r>
              <a:rPr sz="2800" spc="-5" dirty="0">
                <a:latin typeface="Sitka Heading" panose="02000505000000020004" pitchFamily="2" charset="0"/>
              </a:rPr>
              <a:t>c</a:t>
            </a:r>
            <a:r>
              <a:rPr sz="2800" spc="-135" dirty="0">
                <a:latin typeface="Sitka Heading" panose="02000505000000020004" pitchFamily="2" charset="0"/>
              </a:rPr>
              <a:t>t</a:t>
            </a:r>
            <a:r>
              <a:rPr sz="2800" spc="-114" dirty="0">
                <a:latin typeface="Sitka Heading" panose="02000505000000020004" pitchFamily="2" charset="0"/>
              </a:rPr>
              <a:t>o</a:t>
            </a:r>
            <a:r>
              <a:rPr sz="2800" spc="-210" dirty="0">
                <a:latin typeface="Sitka Heading" panose="02000505000000020004" pitchFamily="2" charset="0"/>
              </a:rPr>
              <a:t>r</a:t>
            </a:r>
            <a:r>
              <a:rPr sz="2800" spc="-215" dirty="0">
                <a:latin typeface="Sitka Heading" panose="02000505000000020004" pitchFamily="2" charset="0"/>
              </a:rPr>
              <a:t>s</a:t>
            </a:r>
            <a:r>
              <a:rPr sz="2800" spc="-430" dirty="0">
                <a:latin typeface="Sitka Heading" panose="02000505000000020004" pitchFamily="2" charset="0"/>
              </a:rPr>
              <a:t>:</a:t>
            </a:r>
            <a:r>
              <a:rPr sz="2800" spc="-180" dirty="0">
                <a:latin typeface="Sitka Heading" panose="02000505000000020004" pitchFamily="2" charset="0"/>
              </a:rPr>
              <a:t> </a:t>
            </a:r>
            <a:r>
              <a:rPr sz="2800" spc="-60" dirty="0">
                <a:latin typeface="Sitka Heading" panose="02000505000000020004" pitchFamily="2" charset="0"/>
              </a:rPr>
              <a:t>P</a:t>
            </a:r>
            <a:r>
              <a:rPr sz="2800" spc="-235" dirty="0">
                <a:latin typeface="Sitka Heading" panose="02000505000000020004" pitchFamily="2" charset="0"/>
              </a:rPr>
              <a:t>r</a:t>
            </a:r>
            <a:r>
              <a:rPr sz="2800" spc="-114" dirty="0">
                <a:latin typeface="Sitka Heading" panose="02000505000000020004" pitchFamily="2" charset="0"/>
              </a:rPr>
              <a:t>o</a:t>
            </a:r>
            <a:r>
              <a:rPr sz="2800" spc="-35" dirty="0">
                <a:latin typeface="Sitka Heading" panose="02000505000000020004" pitchFamily="2" charset="0"/>
              </a:rPr>
              <a:t>d</a:t>
            </a:r>
            <a:r>
              <a:rPr sz="2800" spc="-85" dirty="0">
                <a:latin typeface="Sitka Heading" panose="02000505000000020004" pitchFamily="2" charset="0"/>
              </a:rPr>
              <a:t>u</a:t>
            </a:r>
            <a:r>
              <a:rPr sz="2800" spc="-5" dirty="0">
                <a:latin typeface="Sitka Heading" panose="02000505000000020004" pitchFamily="2" charset="0"/>
              </a:rPr>
              <a:t>c</a:t>
            </a:r>
            <a:r>
              <a:rPr sz="2800" spc="-70" dirty="0">
                <a:latin typeface="Sitka Heading" panose="02000505000000020004" pitchFamily="2" charset="0"/>
              </a:rPr>
              <a:t>t  </a:t>
            </a:r>
            <a:r>
              <a:rPr sz="2800" spc="-105" dirty="0">
                <a:latin typeface="Sitka Heading" panose="02000505000000020004" pitchFamily="2" charset="0"/>
              </a:rPr>
              <a:t>Range</a:t>
            </a:r>
            <a:endParaRPr sz="2800" dirty="0">
              <a:latin typeface="Sitka Heading" panose="02000505000000020004" pitchFamily="2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981227"/>
            <a:ext cx="7718425" cy="114300"/>
          </a:xfrm>
          <a:custGeom>
            <a:avLst/>
            <a:gdLst/>
            <a:ahLst/>
            <a:cxnLst/>
            <a:rect l="l" t="t" r="r" b="b"/>
            <a:pathLst>
              <a:path w="7718425" h="114300">
                <a:moveTo>
                  <a:pt x="7718192" y="0"/>
                </a:moveTo>
                <a:lnTo>
                  <a:pt x="0" y="0"/>
                </a:lnTo>
                <a:lnTo>
                  <a:pt x="0" y="114300"/>
                </a:lnTo>
                <a:lnTo>
                  <a:pt x="7718192" y="114300"/>
                </a:lnTo>
                <a:lnTo>
                  <a:pt x="771819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5956" y="4662554"/>
            <a:ext cx="15935323" cy="44862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159093" y="814400"/>
            <a:ext cx="8220075" cy="2598146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sz="3000" spc="50" dirty="0">
                <a:latin typeface="Sitka Heading" panose="02000505000000020004" pitchFamily="2" charset="0"/>
                <a:cs typeface="Verdana"/>
              </a:rPr>
              <a:t>Collecting </a:t>
            </a:r>
            <a:r>
              <a:rPr sz="3000" spc="45" dirty="0">
                <a:latin typeface="Sitka Heading" panose="02000505000000020004" pitchFamily="2" charset="0"/>
                <a:cs typeface="Verdana"/>
              </a:rPr>
              <a:t>customer feedback </a:t>
            </a:r>
            <a:r>
              <a:rPr sz="3000" spc="-60" dirty="0">
                <a:latin typeface="Sitka Heading" panose="02000505000000020004" pitchFamily="2" charset="0"/>
                <a:cs typeface="Verdana"/>
              </a:rPr>
              <a:t>is </a:t>
            </a:r>
            <a:r>
              <a:rPr sz="3000" spc="-40" dirty="0">
                <a:latin typeface="Sitka Heading" panose="02000505000000020004" pitchFamily="2" charset="0"/>
                <a:cs typeface="Verdana"/>
              </a:rPr>
              <a:t>vital </a:t>
            </a:r>
            <a:r>
              <a:rPr sz="3000" spc="-30" dirty="0">
                <a:latin typeface="Sitka Heading" panose="02000505000000020004" pitchFamily="2" charset="0"/>
                <a:cs typeface="Verdana"/>
              </a:rPr>
              <a:t>for </a:t>
            </a:r>
            <a:r>
              <a:rPr sz="3000" spc="-25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75" dirty="0">
                <a:latin typeface="Sitka Heading" panose="02000505000000020004" pitchFamily="2" charset="0"/>
                <a:cs typeface="Verdana"/>
              </a:rPr>
              <a:t>unde</a:t>
            </a:r>
            <a:r>
              <a:rPr sz="3000" spc="40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60" dirty="0">
                <a:latin typeface="Sitka Heading" panose="02000505000000020004" pitchFamily="2" charset="0"/>
                <a:cs typeface="Verdana"/>
              </a:rPr>
              <a:t>standing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-45" dirty="0">
                <a:latin typeface="Sitka Heading" panose="02000505000000020004" pitchFamily="2" charset="0"/>
                <a:cs typeface="Verdana"/>
              </a:rPr>
              <a:t>satis</a:t>
            </a:r>
            <a:r>
              <a:rPr sz="3000" spc="-65" dirty="0">
                <a:latin typeface="Sitka Heading" panose="02000505000000020004" pitchFamily="2" charset="0"/>
                <a:cs typeface="Verdana"/>
              </a:rPr>
              <a:t>f</a:t>
            </a:r>
            <a:r>
              <a:rPr sz="3000" spc="50" dirty="0">
                <a:latin typeface="Sitka Heading" panose="02000505000000020004" pitchFamily="2" charset="0"/>
                <a:cs typeface="Verdana"/>
              </a:rPr>
              <a:t>a</a:t>
            </a:r>
            <a:r>
              <a:rPr sz="3000" spc="55" dirty="0">
                <a:latin typeface="Sitka Heading" panose="02000505000000020004" pitchFamily="2" charset="0"/>
                <a:cs typeface="Verdana"/>
              </a:rPr>
              <a:t>c</a:t>
            </a:r>
            <a:r>
              <a:rPr sz="3000" spc="50" dirty="0">
                <a:latin typeface="Sitka Heading" panose="02000505000000020004" pitchFamily="2" charset="0"/>
                <a:cs typeface="Verdana"/>
              </a:rPr>
              <a:t>tion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dirty="0">
                <a:latin typeface="Sitka Heading" panose="02000505000000020004" pitchFamily="2" charset="0"/>
                <a:cs typeface="Verdana"/>
              </a:rPr>
              <a:t>l</a:t>
            </a:r>
            <a:r>
              <a:rPr sz="3000" spc="-25" dirty="0">
                <a:latin typeface="Sitka Heading" panose="02000505000000020004" pitchFamily="2" charset="0"/>
                <a:cs typeface="Verdana"/>
              </a:rPr>
              <a:t>e</a:t>
            </a:r>
            <a:r>
              <a:rPr sz="3000" spc="-195" dirty="0">
                <a:latin typeface="Sitka Heading" panose="02000505000000020004" pitchFamily="2" charset="0"/>
                <a:cs typeface="Verdana"/>
              </a:rPr>
              <a:t>v</a:t>
            </a:r>
            <a:r>
              <a:rPr sz="3000" spc="-140" dirty="0">
                <a:latin typeface="Sitka Heading" panose="02000505000000020004" pitchFamily="2" charset="0"/>
                <a:cs typeface="Verdana"/>
              </a:rPr>
              <a:t>els.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60" dirty="0">
                <a:latin typeface="Sitka Heading" panose="02000505000000020004" pitchFamily="2" charset="0"/>
                <a:cs typeface="Verdana"/>
              </a:rPr>
              <a:t>Mall  </a:t>
            </a:r>
            <a:r>
              <a:rPr sz="3000" spc="-40" dirty="0">
                <a:latin typeface="Sitka Heading" panose="02000505000000020004" pitchFamily="2" charset="0"/>
                <a:cs typeface="Verdana"/>
              </a:rPr>
              <a:t>s</a:t>
            </a:r>
            <a:r>
              <a:rPr sz="3000" spc="-90" dirty="0">
                <a:latin typeface="Sitka Heading" panose="02000505000000020004" pitchFamily="2" charset="0"/>
                <a:cs typeface="Verdana"/>
              </a:rPr>
              <a:t>t</a:t>
            </a:r>
            <a:r>
              <a:rPr sz="3000" spc="-10" dirty="0">
                <a:latin typeface="Sitka Heading" panose="02000505000000020004" pitchFamily="2" charset="0"/>
                <a:cs typeface="Verdana"/>
              </a:rPr>
              <a:t>o</a:t>
            </a:r>
            <a:r>
              <a:rPr sz="3000" spc="-50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-40" dirty="0">
                <a:latin typeface="Sitka Heading" panose="02000505000000020004" pitchFamily="2" charset="0"/>
                <a:cs typeface="Verdana"/>
              </a:rPr>
              <a:t>es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140" dirty="0">
                <a:latin typeface="Sitka Heading" panose="02000505000000020004" pitchFamily="2" charset="0"/>
                <a:cs typeface="Verdana"/>
              </a:rPr>
              <a:t>m</a:t>
            </a:r>
            <a:r>
              <a:rPr sz="3000" spc="55" dirty="0">
                <a:latin typeface="Sitka Heading" panose="02000505000000020004" pitchFamily="2" charset="0"/>
                <a:cs typeface="Verdana"/>
              </a:rPr>
              <a:t>a</a:t>
            </a:r>
            <a:r>
              <a:rPr sz="3000" spc="-150" dirty="0">
                <a:latin typeface="Sitka Heading" panose="02000505000000020004" pitchFamily="2" charset="0"/>
                <a:cs typeface="Verdana"/>
              </a:rPr>
              <a:t>y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5" dirty="0">
                <a:latin typeface="Sitka Heading" panose="02000505000000020004" pitchFamily="2" charset="0"/>
                <a:cs typeface="Verdana"/>
              </a:rPr>
              <a:t>utili</a:t>
            </a:r>
            <a:r>
              <a:rPr sz="3000" spc="-20" dirty="0">
                <a:latin typeface="Sitka Heading" panose="02000505000000020004" pitchFamily="2" charset="0"/>
                <a:cs typeface="Verdana"/>
              </a:rPr>
              <a:t>z</a:t>
            </a:r>
            <a:r>
              <a:rPr sz="3000" spc="20" dirty="0">
                <a:latin typeface="Sitka Heading" panose="02000505000000020004" pitchFamily="2" charset="0"/>
                <a:cs typeface="Verdana"/>
              </a:rPr>
              <a:t>e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b="1" spc="-204" dirty="0">
                <a:latin typeface="Sitka Heading" panose="02000505000000020004" pitchFamily="2" charset="0"/>
                <a:cs typeface="Verdana"/>
              </a:rPr>
              <a:t>su</a:t>
            </a:r>
            <a:r>
              <a:rPr sz="3000" b="1" spc="-110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b="1" spc="-265" dirty="0">
                <a:latin typeface="Sitka Heading" panose="02000505000000020004" pitchFamily="2" charset="0"/>
                <a:cs typeface="Verdana"/>
              </a:rPr>
              <a:t>v</a:t>
            </a:r>
            <a:r>
              <a:rPr sz="3000" b="1" spc="-160" dirty="0">
                <a:latin typeface="Sitka Heading" panose="02000505000000020004" pitchFamily="2" charset="0"/>
                <a:cs typeface="Verdana"/>
              </a:rPr>
              <a:t>e</a:t>
            </a:r>
            <a:r>
              <a:rPr sz="3000" b="1" spc="-245" dirty="0">
                <a:latin typeface="Sitka Heading" panose="02000505000000020004" pitchFamily="2" charset="0"/>
                <a:cs typeface="Verdana"/>
              </a:rPr>
              <a:t>y</a:t>
            </a:r>
            <a:r>
              <a:rPr sz="3000" b="1" spc="-235" dirty="0">
                <a:latin typeface="Sitka Heading" panose="02000505000000020004" pitchFamily="2" charset="0"/>
                <a:cs typeface="Verdana"/>
              </a:rPr>
              <a:t>s</a:t>
            </a:r>
            <a:r>
              <a:rPr sz="3000" b="1" spc="-24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85" dirty="0">
                <a:latin typeface="Sitka Heading" panose="02000505000000020004" pitchFamily="2" charset="0"/>
                <a:cs typeface="Verdana"/>
              </a:rPr>
              <a:t>and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b="1" spc="-50" dirty="0">
                <a:latin typeface="Sitka Heading" panose="02000505000000020004" pitchFamily="2" charset="0"/>
                <a:cs typeface="Verdana"/>
              </a:rPr>
              <a:t>c</a:t>
            </a:r>
            <a:r>
              <a:rPr sz="3000" b="1" spc="-55" dirty="0">
                <a:latin typeface="Sitka Heading" panose="02000505000000020004" pitchFamily="2" charset="0"/>
                <a:cs typeface="Verdana"/>
              </a:rPr>
              <a:t>omm</a:t>
            </a:r>
            <a:r>
              <a:rPr sz="3000" b="1" spc="-85" dirty="0">
                <a:latin typeface="Sitka Heading" panose="02000505000000020004" pitchFamily="2" charset="0"/>
                <a:cs typeface="Verdana"/>
              </a:rPr>
              <a:t>ent  </a:t>
            </a:r>
            <a:r>
              <a:rPr sz="3000" b="1" spc="-160" dirty="0">
                <a:latin typeface="Sitka Heading" panose="02000505000000020004" pitchFamily="2" charset="0"/>
                <a:cs typeface="Verdana"/>
              </a:rPr>
              <a:t>ca</a:t>
            </a:r>
            <a:r>
              <a:rPr sz="3000" b="1" spc="-155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b="1" spc="-140" dirty="0">
                <a:latin typeface="Sitka Heading" panose="02000505000000020004" pitchFamily="2" charset="0"/>
                <a:cs typeface="Verdana"/>
              </a:rPr>
              <a:t>ds</a:t>
            </a:r>
            <a:r>
              <a:rPr sz="3000" spc="-459" dirty="0">
                <a:latin typeface="Sitka Heading" panose="02000505000000020004" pitchFamily="2" charset="0"/>
                <a:cs typeface="Verdana"/>
              </a:rPr>
              <a:t>,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60" dirty="0">
                <a:latin typeface="Sitka Heading" panose="02000505000000020004" pitchFamily="2" charset="0"/>
                <a:cs typeface="Verdana"/>
              </a:rPr>
              <a:t>while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-55" dirty="0">
                <a:latin typeface="Sitka Heading" panose="02000505000000020004" pitchFamily="2" charset="0"/>
                <a:cs typeface="Verdana"/>
              </a:rPr>
              <a:t>ﬂ</a:t>
            </a:r>
            <a:r>
              <a:rPr sz="3000" spc="55" dirty="0">
                <a:latin typeface="Sitka Heading" panose="02000505000000020004" pitchFamily="2" charset="0"/>
                <a:cs typeface="Verdana"/>
              </a:rPr>
              <a:t>agship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-120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-10" dirty="0">
                <a:latin typeface="Sitka Heading" panose="02000505000000020004" pitchFamily="2" charset="0"/>
                <a:cs typeface="Verdana"/>
              </a:rPr>
              <a:t>etaile</a:t>
            </a:r>
            <a:r>
              <a:rPr sz="3000" spc="-20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-100" dirty="0">
                <a:latin typeface="Sitka Heading" panose="02000505000000020004" pitchFamily="2" charset="0"/>
                <a:cs typeface="Verdana"/>
              </a:rPr>
              <a:t>s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20" dirty="0">
                <a:latin typeface="Sitka Heading" panose="02000505000000020004" pitchFamily="2" charset="0"/>
                <a:cs typeface="Verdana"/>
              </a:rPr>
              <a:t>of</a:t>
            </a:r>
            <a:r>
              <a:rPr sz="3000" spc="-45" dirty="0">
                <a:latin typeface="Sitka Heading" panose="02000505000000020004" pitchFamily="2" charset="0"/>
                <a:cs typeface="Verdana"/>
              </a:rPr>
              <a:t>t</a:t>
            </a:r>
            <a:r>
              <a:rPr sz="3000" spc="75" dirty="0">
                <a:latin typeface="Sitka Heading" panose="02000505000000020004" pitchFamily="2" charset="0"/>
                <a:cs typeface="Verdana"/>
              </a:rPr>
              <a:t>en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75" dirty="0">
                <a:latin typeface="Sitka Heading" panose="02000505000000020004" pitchFamily="2" charset="0"/>
                <a:cs typeface="Verdana"/>
              </a:rPr>
              <a:t>engage  </a:t>
            </a:r>
            <a:r>
              <a:rPr sz="3000" spc="55" dirty="0">
                <a:latin typeface="Sitka Heading" panose="02000505000000020004" pitchFamily="2" charset="0"/>
                <a:cs typeface="Verdana"/>
              </a:rPr>
              <a:t>in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b="1" spc="-155" dirty="0">
                <a:latin typeface="Sitka Heading" panose="02000505000000020004" pitchFamily="2" charset="0"/>
                <a:cs typeface="Verdana"/>
              </a:rPr>
              <a:t>personali</a:t>
            </a:r>
            <a:r>
              <a:rPr sz="3000" b="1" spc="-185" dirty="0">
                <a:latin typeface="Sitka Heading" panose="02000505000000020004" pitchFamily="2" charset="0"/>
                <a:cs typeface="Verdana"/>
              </a:rPr>
              <a:t>z</a:t>
            </a:r>
            <a:r>
              <a:rPr sz="3000" b="1" spc="-85" dirty="0">
                <a:latin typeface="Sitka Heading" panose="02000505000000020004" pitchFamily="2" charset="0"/>
                <a:cs typeface="Verdana"/>
              </a:rPr>
              <a:t>ed</a:t>
            </a:r>
            <a:r>
              <a:rPr sz="3000" b="1" spc="-20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b="1" spc="-190" dirty="0">
                <a:latin typeface="Sitka Heading" panose="02000505000000020004" pitchFamily="2" charset="0"/>
                <a:cs typeface="Verdana"/>
              </a:rPr>
              <a:t>f</a:t>
            </a:r>
            <a:r>
              <a:rPr sz="3000" b="1" spc="-130" dirty="0">
                <a:latin typeface="Sitka Heading" panose="02000505000000020004" pitchFamily="2" charset="0"/>
                <a:cs typeface="Verdana"/>
              </a:rPr>
              <a:t>oll</a:t>
            </a:r>
            <a:r>
              <a:rPr sz="3000" b="1" spc="-235" dirty="0">
                <a:latin typeface="Sitka Heading" panose="02000505000000020004" pitchFamily="2" charset="0"/>
                <a:cs typeface="Verdana"/>
              </a:rPr>
              <a:t>o</a:t>
            </a:r>
            <a:r>
              <a:rPr sz="3000" b="1" spc="-229" dirty="0">
                <a:latin typeface="Sitka Heading" panose="02000505000000020004" pitchFamily="2" charset="0"/>
                <a:cs typeface="Verdana"/>
              </a:rPr>
              <a:t>w</a:t>
            </a:r>
            <a:r>
              <a:rPr sz="3000" b="1" spc="-165" dirty="0">
                <a:latin typeface="Sitka Heading" panose="02000505000000020004" pitchFamily="2" charset="0"/>
                <a:cs typeface="Verdana"/>
              </a:rPr>
              <a:t>-ups</a:t>
            </a:r>
            <a:r>
              <a:rPr sz="3000" spc="-459" dirty="0">
                <a:latin typeface="Sitka Heading" panose="02000505000000020004" pitchFamily="2" charset="0"/>
                <a:cs typeface="Verdana"/>
              </a:rPr>
              <a:t>.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5" dirty="0">
                <a:latin typeface="Sitka Heading" panose="02000505000000020004" pitchFamily="2" charset="0"/>
                <a:cs typeface="Verdana"/>
              </a:rPr>
              <a:t>The  </a:t>
            </a:r>
            <a:r>
              <a:rPr sz="3000" spc="-10" dirty="0">
                <a:latin typeface="Sitka Heading" panose="02000505000000020004" pitchFamily="2" charset="0"/>
                <a:cs typeface="Verdana"/>
              </a:rPr>
              <a:t>e</a:t>
            </a:r>
            <a:r>
              <a:rPr sz="3000" dirty="0">
                <a:latin typeface="Sitka Heading" panose="02000505000000020004" pitchFamily="2" charset="0"/>
                <a:cs typeface="Verdana"/>
              </a:rPr>
              <a:t>f</a:t>
            </a:r>
            <a:r>
              <a:rPr sz="3000" spc="-70" dirty="0">
                <a:latin typeface="Sitka Heading" panose="02000505000000020004" pitchFamily="2" charset="0"/>
                <a:cs typeface="Verdana"/>
              </a:rPr>
              <a:t>f</a:t>
            </a:r>
            <a:r>
              <a:rPr sz="3000" spc="80" dirty="0">
                <a:latin typeface="Sitka Heading" panose="02000505000000020004" pitchFamily="2" charset="0"/>
                <a:cs typeface="Verdana"/>
              </a:rPr>
              <a:t>e</a:t>
            </a:r>
            <a:r>
              <a:rPr sz="3000" spc="85" dirty="0">
                <a:latin typeface="Sitka Heading" panose="02000505000000020004" pitchFamily="2" charset="0"/>
                <a:cs typeface="Verdana"/>
              </a:rPr>
              <a:t>c</a:t>
            </a:r>
            <a:r>
              <a:rPr sz="3000" spc="-35" dirty="0">
                <a:latin typeface="Sitka Heading" panose="02000505000000020004" pitchFamily="2" charset="0"/>
                <a:cs typeface="Verdana"/>
              </a:rPr>
              <a:t>ti</a:t>
            </a:r>
            <a:r>
              <a:rPr sz="3000" spc="-110" dirty="0">
                <a:latin typeface="Sitka Heading" panose="02000505000000020004" pitchFamily="2" charset="0"/>
                <a:cs typeface="Verdana"/>
              </a:rPr>
              <a:t>v</a:t>
            </a:r>
            <a:r>
              <a:rPr sz="3000" spc="-5" dirty="0">
                <a:latin typeface="Sitka Heading" panose="02000505000000020004" pitchFamily="2" charset="0"/>
                <a:cs typeface="Verdana"/>
              </a:rPr>
              <a:t>eness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10" dirty="0">
                <a:latin typeface="Sitka Heading" panose="02000505000000020004" pitchFamily="2" charset="0"/>
                <a:cs typeface="Verdana"/>
              </a:rPr>
              <a:t>of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20" dirty="0">
                <a:latin typeface="Sitka Heading" panose="02000505000000020004" pitchFamily="2" charset="0"/>
                <a:cs typeface="Verdana"/>
              </a:rPr>
              <a:t>these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155" dirty="0">
                <a:latin typeface="Sitka Heading" panose="02000505000000020004" pitchFamily="2" charset="0"/>
                <a:cs typeface="Verdana"/>
              </a:rPr>
              <a:t>me</a:t>
            </a:r>
            <a:r>
              <a:rPr sz="3000" spc="75" dirty="0">
                <a:latin typeface="Sitka Heading" panose="02000505000000020004" pitchFamily="2" charset="0"/>
                <a:cs typeface="Verdana"/>
              </a:rPr>
              <a:t>c</a:t>
            </a:r>
            <a:r>
              <a:rPr sz="3000" spc="35" dirty="0">
                <a:latin typeface="Sitka Heading" panose="02000505000000020004" pitchFamily="2" charset="0"/>
                <a:cs typeface="Verdana"/>
              </a:rPr>
              <a:t>hanisms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60" dirty="0">
                <a:latin typeface="Sitka Heading" panose="02000505000000020004" pitchFamily="2" charset="0"/>
                <a:cs typeface="Verdana"/>
              </a:rPr>
              <a:t>can  g</a:t>
            </a:r>
            <a:r>
              <a:rPr sz="3000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-25" dirty="0">
                <a:latin typeface="Sitka Heading" panose="02000505000000020004" pitchFamily="2" charset="0"/>
                <a:cs typeface="Verdana"/>
              </a:rPr>
              <a:t>e</a:t>
            </a:r>
            <a:r>
              <a:rPr sz="3000" spc="-45" dirty="0">
                <a:latin typeface="Sitka Heading" panose="02000505000000020004" pitchFamily="2" charset="0"/>
                <a:cs typeface="Verdana"/>
              </a:rPr>
              <a:t>atly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55" dirty="0">
                <a:latin typeface="Sitka Heading" panose="02000505000000020004" pitchFamily="2" charset="0"/>
                <a:cs typeface="Verdana"/>
              </a:rPr>
              <a:t>in</a:t>
            </a:r>
            <a:r>
              <a:rPr sz="3000" spc="-55" dirty="0">
                <a:latin typeface="Sitka Heading" panose="02000505000000020004" pitchFamily="2" charset="0"/>
                <a:cs typeface="Verdana"/>
              </a:rPr>
              <a:t>ﬂ</a:t>
            </a:r>
            <a:r>
              <a:rPr sz="3000" spc="100" dirty="0">
                <a:latin typeface="Sitka Heading" panose="02000505000000020004" pitchFamily="2" charset="0"/>
                <a:cs typeface="Verdana"/>
              </a:rPr>
              <a:t>uen</a:t>
            </a:r>
            <a:r>
              <a:rPr sz="3000" spc="55" dirty="0">
                <a:latin typeface="Sitka Heading" panose="02000505000000020004" pitchFamily="2" charset="0"/>
                <a:cs typeface="Verdana"/>
              </a:rPr>
              <a:t>c</a:t>
            </a:r>
            <a:r>
              <a:rPr sz="3000" spc="20" dirty="0">
                <a:latin typeface="Sitka Heading" panose="02000505000000020004" pitchFamily="2" charset="0"/>
                <a:cs typeface="Verdana"/>
              </a:rPr>
              <a:t>e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45" dirty="0">
                <a:latin typeface="Sitka Heading" panose="02000505000000020004" pitchFamily="2" charset="0"/>
                <a:cs typeface="Verdana"/>
              </a:rPr>
              <a:t>cus</a:t>
            </a:r>
            <a:r>
              <a:rPr sz="3000" spc="-30" dirty="0">
                <a:latin typeface="Sitka Heading" panose="02000505000000020004" pitchFamily="2" charset="0"/>
                <a:cs typeface="Verdana"/>
              </a:rPr>
              <a:t>t</a:t>
            </a:r>
            <a:r>
              <a:rPr sz="3000" spc="65" dirty="0">
                <a:latin typeface="Sitka Heading" panose="02000505000000020004" pitchFamily="2" charset="0"/>
                <a:cs typeface="Verdana"/>
              </a:rPr>
              <a:t>omer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10" dirty="0">
                <a:latin typeface="Sitka Heading" panose="02000505000000020004" pitchFamily="2" charset="0"/>
                <a:cs typeface="Verdana"/>
              </a:rPr>
              <a:t>l</a:t>
            </a:r>
            <a:r>
              <a:rPr sz="3000" spc="-15" dirty="0">
                <a:latin typeface="Sitka Heading" panose="02000505000000020004" pitchFamily="2" charset="0"/>
                <a:cs typeface="Verdana"/>
              </a:rPr>
              <a:t>o</a:t>
            </a:r>
            <a:r>
              <a:rPr sz="3000" spc="-200" dirty="0">
                <a:latin typeface="Sitka Heading" panose="02000505000000020004" pitchFamily="2" charset="0"/>
                <a:cs typeface="Verdana"/>
              </a:rPr>
              <a:t>y</a:t>
            </a:r>
            <a:r>
              <a:rPr sz="3000" spc="-35" dirty="0">
                <a:latin typeface="Sitka Heading" panose="02000505000000020004" pitchFamily="2" charset="0"/>
                <a:cs typeface="Verdana"/>
              </a:rPr>
              <a:t>a</a:t>
            </a:r>
            <a:r>
              <a:rPr sz="3000" spc="-15" dirty="0">
                <a:latin typeface="Sitka Heading" panose="02000505000000020004" pitchFamily="2" charset="0"/>
                <a:cs typeface="Verdana"/>
              </a:rPr>
              <a:t>l</a:t>
            </a:r>
            <a:r>
              <a:rPr sz="3000" spc="5" dirty="0">
                <a:latin typeface="Sitka Heading" panose="02000505000000020004" pitchFamily="2" charset="0"/>
                <a:cs typeface="Verdana"/>
              </a:rPr>
              <a:t>t</a:t>
            </a:r>
            <a:r>
              <a:rPr sz="3000" spc="-254" dirty="0">
                <a:latin typeface="Sitka Heading" panose="02000505000000020004" pitchFamily="2" charset="0"/>
                <a:cs typeface="Verdana"/>
              </a:rPr>
              <a:t>y</a:t>
            </a:r>
            <a:r>
              <a:rPr sz="3000" spc="-459" dirty="0">
                <a:latin typeface="Sitka Heading" panose="02000505000000020004" pitchFamily="2" charset="0"/>
                <a:cs typeface="Verdana"/>
              </a:rPr>
              <a:t>.</a:t>
            </a:r>
            <a:endParaRPr sz="3000" dirty="0">
              <a:latin typeface="Sitka Heading" panose="02000505000000020004" pitchFamily="2" charset="0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58538" y="1314551"/>
            <a:ext cx="641604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-15" dirty="0">
                <a:latin typeface="Sitka Heading" panose="02000505000000020004" pitchFamily="2" charset="0"/>
              </a:rPr>
              <a:t>C</a:t>
            </a:r>
            <a:r>
              <a:rPr sz="3600" spc="-75" dirty="0">
                <a:latin typeface="Sitka Heading" panose="02000505000000020004" pitchFamily="2" charset="0"/>
              </a:rPr>
              <a:t>u</a:t>
            </a:r>
            <a:r>
              <a:rPr sz="3600" spc="-220" dirty="0">
                <a:latin typeface="Sitka Heading" panose="02000505000000020004" pitchFamily="2" charset="0"/>
              </a:rPr>
              <a:t>s</a:t>
            </a:r>
            <a:r>
              <a:rPr sz="3600" spc="-135" dirty="0">
                <a:latin typeface="Sitka Heading" panose="02000505000000020004" pitchFamily="2" charset="0"/>
              </a:rPr>
              <a:t>t</a:t>
            </a:r>
            <a:r>
              <a:rPr sz="3600" spc="-105" dirty="0">
                <a:latin typeface="Sitka Heading" panose="02000505000000020004" pitchFamily="2" charset="0"/>
              </a:rPr>
              <a:t>o</a:t>
            </a:r>
            <a:r>
              <a:rPr sz="3600" spc="15" dirty="0">
                <a:latin typeface="Sitka Heading" panose="02000505000000020004" pitchFamily="2" charset="0"/>
              </a:rPr>
              <a:t>m</a:t>
            </a:r>
            <a:r>
              <a:rPr sz="3600" spc="-110" dirty="0">
                <a:latin typeface="Sitka Heading" panose="02000505000000020004" pitchFamily="2" charset="0"/>
              </a:rPr>
              <a:t>e</a:t>
            </a:r>
            <a:r>
              <a:rPr sz="3600" spc="-210" dirty="0">
                <a:latin typeface="Sitka Heading" panose="02000505000000020004" pitchFamily="2" charset="0"/>
              </a:rPr>
              <a:t>r</a:t>
            </a:r>
            <a:r>
              <a:rPr sz="3600" spc="-185" dirty="0">
                <a:latin typeface="Sitka Heading" panose="02000505000000020004" pitchFamily="2" charset="0"/>
              </a:rPr>
              <a:t> </a:t>
            </a:r>
            <a:r>
              <a:rPr sz="3600" spc="-65" dirty="0">
                <a:latin typeface="Sitka Heading" panose="02000505000000020004" pitchFamily="2" charset="0"/>
              </a:rPr>
              <a:t>F</a:t>
            </a:r>
            <a:r>
              <a:rPr sz="3600" spc="-110" dirty="0">
                <a:latin typeface="Sitka Heading" panose="02000505000000020004" pitchFamily="2" charset="0"/>
              </a:rPr>
              <a:t>ee</a:t>
            </a:r>
            <a:r>
              <a:rPr sz="3600" spc="-20" dirty="0">
                <a:latin typeface="Sitka Heading" panose="02000505000000020004" pitchFamily="2" charset="0"/>
              </a:rPr>
              <a:t>d</a:t>
            </a:r>
            <a:r>
              <a:rPr sz="3600" spc="-45" dirty="0">
                <a:latin typeface="Sitka Heading" panose="02000505000000020004" pitchFamily="2" charset="0"/>
              </a:rPr>
              <a:t>b</a:t>
            </a:r>
            <a:r>
              <a:rPr sz="3600" spc="-160" dirty="0">
                <a:latin typeface="Sitka Heading" panose="02000505000000020004" pitchFamily="2" charset="0"/>
              </a:rPr>
              <a:t>a</a:t>
            </a:r>
            <a:r>
              <a:rPr sz="3600" spc="-20" dirty="0">
                <a:latin typeface="Sitka Heading" panose="02000505000000020004" pitchFamily="2" charset="0"/>
              </a:rPr>
              <a:t>c</a:t>
            </a:r>
            <a:r>
              <a:rPr sz="3600" spc="-85" dirty="0">
                <a:latin typeface="Sitka Heading" panose="02000505000000020004" pitchFamily="2" charset="0"/>
              </a:rPr>
              <a:t>k</a:t>
            </a:r>
            <a:r>
              <a:rPr sz="3600" spc="-185" dirty="0">
                <a:latin typeface="Sitka Heading" panose="02000505000000020004" pitchFamily="2" charset="0"/>
              </a:rPr>
              <a:t> </a:t>
            </a:r>
            <a:r>
              <a:rPr sz="3600" spc="45" dirty="0">
                <a:latin typeface="Sitka Heading" panose="02000505000000020004" pitchFamily="2" charset="0"/>
              </a:rPr>
              <a:t>M</a:t>
            </a:r>
            <a:r>
              <a:rPr sz="3600" spc="-110" dirty="0">
                <a:latin typeface="Sitka Heading" panose="02000505000000020004" pitchFamily="2" charset="0"/>
              </a:rPr>
              <a:t>e</a:t>
            </a:r>
            <a:r>
              <a:rPr sz="3600" spc="-20" dirty="0">
                <a:latin typeface="Sitka Heading" panose="02000505000000020004" pitchFamily="2" charset="0"/>
              </a:rPr>
              <a:t>c</a:t>
            </a:r>
            <a:r>
              <a:rPr sz="3600" spc="-65" dirty="0">
                <a:latin typeface="Sitka Heading" panose="02000505000000020004" pitchFamily="2" charset="0"/>
              </a:rPr>
              <a:t>h</a:t>
            </a:r>
            <a:r>
              <a:rPr sz="3600" spc="-165" dirty="0">
                <a:latin typeface="Sitka Heading" panose="02000505000000020004" pitchFamily="2" charset="0"/>
              </a:rPr>
              <a:t>a</a:t>
            </a:r>
            <a:r>
              <a:rPr sz="3600" spc="-65" dirty="0">
                <a:latin typeface="Sitka Heading" panose="02000505000000020004" pitchFamily="2" charset="0"/>
              </a:rPr>
              <a:t>n</a:t>
            </a:r>
            <a:r>
              <a:rPr sz="3600" spc="-150" dirty="0">
                <a:latin typeface="Sitka Heading" panose="02000505000000020004" pitchFamily="2" charset="0"/>
              </a:rPr>
              <a:t>i</a:t>
            </a:r>
            <a:r>
              <a:rPr sz="3600" spc="-220" dirty="0">
                <a:latin typeface="Sitka Heading" panose="02000505000000020004" pitchFamily="2" charset="0"/>
              </a:rPr>
              <a:t>s</a:t>
            </a:r>
            <a:r>
              <a:rPr sz="3600" spc="10" dirty="0">
                <a:latin typeface="Sitka Heading" panose="02000505000000020004" pitchFamily="2" charset="0"/>
              </a:rPr>
              <a:t>m</a:t>
            </a:r>
            <a:r>
              <a:rPr sz="3600" spc="-215" dirty="0">
                <a:latin typeface="Sitka Heading" panose="02000505000000020004" pitchFamily="2" charset="0"/>
              </a:rPr>
              <a:t>s</a:t>
            </a:r>
            <a:endParaRPr sz="3600" dirty="0">
              <a:latin typeface="Sitka Heading" panose="02000505000000020004" pitchFamily="2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701921" y="954900"/>
            <a:ext cx="7586345" cy="114300"/>
          </a:xfrm>
          <a:custGeom>
            <a:avLst/>
            <a:gdLst/>
            <a:ahLst/>
            <a:cxnLst/>
            <a:rect l="l" t="t" r="r" b="b"/>
            <a:pathLst>
              <a:path w="7586344" h="114300">
                <a:moveTo>
                  <a:pt x="7586078" y="0"/>
                </a:moveTo>
                <a:lnTo>
                  <a:pt x="0" y="0"/>
                </a:lnTo>
                <a:lnTo>
                  <a:pt x="0" y="114300"/>
                </a:lnTo>
                <a:lnTo>
                  <a:pt x="7586078" y="114300"/>
                </a:lnTo>
                <a:lnTo>
                  <a:pt x="7586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8943" y="1579715"/>
            <a:ext cx="7886698" cy="75723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683367" y="3065754"/>
            <a:ext cx="6848983" cy="416819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69595">
              <a:lnSpc>
                <a:spcPct val="101000"/>
              </a:lnSpc>
              <a:spcBef>
                <a:spcPts val="60"/>
              </a:spcBef>
            </a:pPr>
            <a:r>
              <a:rPr sz="3000" spc="-114" dirty="0">
                <a:latin typeface="Sitka Heading" panose="02000505000000020004" pitchFamily="2" charset="0"/>
                <a:cs typeface="Verdana"/>
              </a:rPr>
              <a:t>In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95" dirty="0">
                <a:latin typeface="Sitka Heading" panose="02000505000000020004" pitchFamily="2" charset="0"/>
                <a:cs typeface="Verdana"/>
              </a:rPr>
              <a:t>c</a:t>
            </a:r>
            <a:r>
              <a:rPr sz="3000" spc="110" dirty="0">
                <a:latin typeface="Sitka Heading" panose="02000505000000020004" pitchFamily="2" charset="0"/>
                <a:cs typeface="Verdana"/>
              </a:rPr>
              <a:t>on</a:t>
            </a:r>
            <a:r>
              <a:rPr sz="3000" spc="65" dirty="0">
                <a:latin typeface="Sitka Heading" panose="02000505000000020004" pitchFamily="2" charset="0"/>
                <a:cs typeface="Verdana"/>
              </a:rPr>
              <a:t>c</a:t>
            </a:r>
            <a:r>
              <a:rPr sz="3000" spc="-40" dirty="0">
                <a:latin typeface="Sitka Heading" panose="02000505000000020004" pitchFamily="2" charset="0"/>
                <a:cs typeface="Verdana"/>
              </a:rPr>
              <a:t>lusion,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60" dirty="0">
                <a:latin typeface="Sitka Heading" panose="02000505000000020004" pitchFamily="2" charset="0"/>
                <a:cs typeface="Verdana"/>
              </a:rPr>
              <a:t>the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95" dirty="0">
                <a:latin typeface="Sitka Heading" panose="02000505000000020004" pitchFamily="2" charset="0"/>
                <a:cs typeface="Verdana"/>
              </a:rPr>
              <a:t>c</a:t>
            </a:r>
            <a:r>
              <a:rPr sz="3000" spc="175" dirty="0">
                <a:latin typeface="Sitka Heading" panose="02000505000000020004" pitchFamily="2" charset="0"/>
                <a:cs typeface="Verdana"/>
              </a:rPr>
              <a:t>om</a:t>
            </a:r>
            <a:r>
              <a:rPr sz="3000" spc="125" dirty="0">
                <a:latin typeface="Sitka Heading" panose="02000505000000020004" pitchFamily="2" charset="0"/>
                <a:cs typeface="Verdana"/>
              </a:rPr>
              <a:t>p</a:t>
            </a:r>
            <a:r>
              <a:rPr sz="3000" spc="-35" dirty="0">
                <a:latin typeface="Sitka Heading" panose="02000505000000020004" pitchFamily="2" charset="0"/>
                <a:cs typeface="Verdana"/>
              </a:rPr>
              <a:t>a</a:t>
            </a:r>
            <a:r>
              <a:rPr sz="3000" spc="-225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-40" dirty="0">
                <a:latin typeface="Sitka Heading" panose="02000505000000020004" pitchFamily="2" charset="0"/>
                <a:cs typeface="Verdana"/>
              </a:rPr>
              <a:t>ati</a:t>
            </a:r>
            <a:r>
              <a:rPr sz="3000" spc="-100" dirty="0">
                <a:latin typeface="Sitka Heading" panose="02000505000000020004" pitchFamily="2" charset="0"/>
                <a:cs typeface="Verdana"/>
              </a:rPr>
              <a:t>v</a:t>
            </a:r>
            <a:r>
              <a:rPr sz="3000" spc="15" dirty="0">
                <a:latin typeface="Sitka Heading" panose="02000505000000020004" pitchFamily="2" charset="0"/>
                <a:cs typeface="Verdana"/>
              </a:rPr>
              <a:t>e  </a:t>
            </a:r>
            <a:r>
              <a:rPr sz="3000" spc="-20" dirty="0">
                <a:latin typeface="Sitka Heading" panose="02000505000000020004" pitchFamily="2" charset="0"/>
                <a:cs typeface="Verdana"/>
              </a:rPr>
              <a:t>anal</a:t>
            </a:r>
            <a:r>
              <a:rPr sz="3000" spc="-45" dirty="0">
                <a:latin typeface="Sitka Heading" panose="02000505000000020004" pitchFamily="2" charset="0"/>
                <a:cs typeface="Verdana"/>
              </a:rPr>
              <a:t>y</a:t>
            </a:r>
            <a:r>
              <a:rPr sz="3000" spc="-75" dirty="0">
                <a:latin typeface="Sitka Heading" panose="02000505000000020004" pitchFamily="2" charset="0"/>
                <a:cs typeface="Verdana"/>
              </a:rPr>
              <a:t>sis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10" dirty="0">
                <a:latin typeface="Sitka Heading" panose="02000505000000020004" pitchFamily="2" charset="0"/>
                <a:cs typeface="Verdana"/>
              </a:rPr>
              <a:t>of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50" dirty="0">
                <a:latin typeface="Sitka Heading" panose="02000505000000020004" pitchFamily="2" charset="0"/>
                <a:cs typeface="Verdana"/>
              </a:rPr>
              <a:t>mall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-40" dirty="0">
                <a:latin typeface="Sitka Heading" panose="02000505000000020004" pitchFamily="2" charset="0"/>
                <a:cs typeface="Verdana"/>
              </a:rPr>
              <a:t>s</a:t>
            </a:r>
            <a:r>
              <a:rPr sz="3000" spc="-90" dirty="0">
                <a:latin typeface="Sitka Heading" panose="02000505000000020004" pitchFamily="2" charset="0"/>
                <a:cs typeface="Verdana"/>
              </a:rPr>
              <a:t>t</a:t>
            </a:r>
            <a:r>
              <a:rPr sz="3000" spc="-10" dirty="0">
                <a:latin typeface="Sitka Heading" panose="02000505000000020004" pitchFamily="2" charset="0"/>
                <a:cs typeface="Verdana"/>
              </a:rPr>
              <a:t>o</a:t>
            </a:r>
            <a:r>
              <a:rPr sz="3000" spc="-50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-40" dirty="0">
                <a:latin typeface="Sitka Heading" panose="02000505000000020004" pitchFamily="2" charset="0"/>
                <a:cs typeface="Verdana"/>
              </a:rPr>
              <a:t>es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70" dirty="0">
                <a:latin typeface="Sitka Heading" panose="02000505000000020004" pitchFamily="2" charset="0"/>
                <a:cs typeface="Verdana"/>
              </a:rPr>
              <a:t>and  </a:t>
            </a:r>
            <a:r>
              <a:rPr sz="3000" spc="-55" dirty="0">
                <a:latin typeface="Sitka Heading" panose="02000505000000020004" pitchFamily="2" charset="0"/>
                <a:cs typeface="Verdana"/>
              </a:rPr>
              <a:t>ﬂ</a:t>
            </a:r>
            <a:r>
              <a:rPr sz="3000" spc="55" dirty="0">
                <a:latin typeface="Sitka Heading" panose="02000505000000020004" pitchFamily="2" charset="0"/>
                <a:cs typeface="Verdana"/>
              </a:rPr>
              <a:t>agship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-120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-10" dirty="0">
                <a:latin typeface="Sitka Heading" panose="02000505000000020004" pitchFamily="2" charset="0"/>
                <a:cs typeface="Verdana"/>
              </a:rPr>
              <a:t>etaile</a:t>
            </a:r>
            <a:r>
              <a:rPr sz="3000" spc="-20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-100" dirty="0">
                <a:latin typeface="Sitka Heading" panose="02000505000000020004" pitchFamily="2" charset="0"/>
                <a:cs typeface="Verdana"/>
              </a:rPr>
              <a:t>s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-120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-10" dirty="0">
                <a:latin typeface="Sitka Heading" panose="02000505000000020004" pitchFamily="2" charset="0"/>
                <a:cs typeface="Verdana"/>
              </a:rPr>
              <a:t>e</a:t>
            </a:r>
            <a:r>
              <a:rPr sz="3000" spc="-195" dirty="0">
                <a:latin typeface="Sitka Heading" panose="02000505000000020004" pitchFamily="2" charset="0"/>
                <a:cs typeface="Verdana"/>
              </a:rPr>
              <a:t>v</a:t>
            </a:r>
            <a:r>
              <a:rPr sz="3000" spc="-25" dirty="0">
                <a:latin typeface="Sitka Heading" panose="02000505000000020004" pitchFamily="2" charset="0"/>
                <a:cs typeface="Verdana"/>
              </a:rPr>
              <a:t>e</a:t>
            </a:r>
            <a:r>
              <a:rPr sz="3000" spc="-45" dirty="0">
                <a:latin typeface="Sitka Heading" panose="02000505000000020004" pitchFamily="2" charset="0"/>
                <a:cs typeface="Verdana"/>
              </a:rPr>
              <a:t>als  </a:t>
            </a:r>
            <a:r>
              <a:rPr sz="3000" spc="35" dirty="0">
                <a:latin typeface="Sitka Heading" panose="02000505000000020004" pitchFamily="2" charset="0"/>
                <a:cs typeface="Verdana"/>
              </a:rPr>
              <a:t>signi</a:t>
            </a:r>
            <a:r>
              <a:rPr sz="3000" spc="-50" dirty="0">
                <a:latin typeface="Sitka Heading" panose="02000505000000020004" pitchFamily="2" charset="0"/>
                <a:cs typeface="Verdana"/>
              </a:rPr>
              <a:t>ﬁ</a:t>
            </a:r>
            <a:r>
              <a:rPr sz="3000" spc="60" dirty="0">
                <a:latin typeface="Sitka Heading" panose="02000505000000020004" pitchFamily="2" charset="0"/>
                <a:cs typeface="Verdana"/>
              </a:rPr>
              <a:t>cant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35" dirty="0">
                <a:latin typeface="Sitka Heading" panose="02000505000000020004" pitchFamily="2" charset="0"/>
                <a:cs typeface="Verdana"/>
              </a:rPr>
              <a:t>dif</a:t>
            </a:r>
            <a:r>
              <a:rPr sz="3000" spc="-70" dirty="0">
                <a:latin typeface="Sitka Heading" panose="02000505000000020004" pitchFamily="2" charset="0"/>
                <a:cs typeface="Verdana"/>
              </a:rPr>
              <a:t>f</a:t>
            </a:r>
            <a:r>
              <a:rPr sz="3000" spc="-35" dirty="0">
                <a:latin typeface="Sitka Heading" panose="02000505000000020004" pitchFamily="2" charset="0"/>
                <a:cs typeface="Verdana"/>
              </a:rPr>
              <a:t>e</a:t>
            </a:r>
            <a:r>
              <a:rPr sz="3000" spc="-65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95" dirty="0">
                <a:latin typeface="Sitka Heading" panose="02000505000000020004" pitchFamily="2" charset="0"/>
                <a:cs typeface="Verdana"/>
              </a:rPr>
              <a:t>en</a:t>
            </a:r>
            <a:r>
              <a:rPr sz="3000" spc="50" dirty="0">
                <a:latin typeface="Sitka Heading" panose="02000505000000020004" pitchFamily="2" charset="0"/>
                <a:cs typeface="Verdana"/>
              </a:rPr>
              <a:t>c</a:t>
            </a:r>
            <a:r>
              <a:rPr sz="3000" spc="-40" dirty="0">
                <a:latin typeface="Sitka Heading" panose="02000505000000020004" pitchFamily="2" charset="0"/>
                <a:cs typeface="Verdana"/>
              </a:rPr>
              <a:t>es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50" dirty="0">
                <a:latin typeface="Sitka Heading" panose="02000505000000020004" pitchFamily="2" charset="0"/>
                <a:cs typeface="Verdana"/>
              </a:rPr>
              <a:t>in  </a:t>
            </a:r>
            <a:r>
              <a:rPr sz="3000" spc="45" dirty="0">
                <a:latin typeface="Sitka Heading" panose="02000505000000020004" pitchFamily="2" charset="0"/>
                <a:cs typeface="Verdana"/>
              </a:rPr>
              <a:t>customer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dirty="0">
                <a:latin typeface="Sitka Heading" panose="02000505000000020004" pitchFamily="2" charset="0"/>
                <a:cs typeface="Verdana"/>
              </a:rPr>
              <a:t>satisfaction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-100" dirty="0">
                <a:latin typeface="Sitka Heading" panose="02000505000000020004" pitchFamily="2" charset="0"/>
                <a:cs typeface="Verdana"/>
              </a:rPr>
              <a:t>drivers.</a:t>
            </a:r>
            <a:endParaRPr sz="3000" dirty="0">
              <a:latin typeface="Sitka Heading" panose="02000505000000020004" pitchFamily="2" charset="0"/>
              <a:cs typeface="Verdana"/>
            </a:endParaRPr>
          </a:p>
          <a:p>
            <a:pPr marL="12700" marR="263525">
              <a:lnSpc>
                <a:spcPct val="100000"/>
              </a:lnSpc>
            </a:pPr>
            <a:r>
              <a:rPr sz="3000" spc="95" dirty="0">
                <a:latin typeface="Sitka Heading" panose="02000505000000020004" pitchFamily="2" charset="0"/>
                <a:cs typeface="Verdana"/>
              </a:rPr>
              <a:t>While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95" dirty="0">
                <a:latin typeface="Sitka Heading" panose="02000505000000020004" pitchFamily="2" charset="0"/>
                <a:cs typeface="Verdana"/>
              </a:rPr>
              <a:t>both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50" dirty="0">
                <a:latin typeface="Sitka Heading" panose="02000505000000020004" pitchFamily="2" charset="0"/>
                <a:cs typeface="Verdana"/>
              </a:rPr>
              <a:t>h</a:t>
            </a:r>
            <a:r>
              <a:rPr sz="3000" spc="15" dirty="0">
                <a:latin typeface="Sitka Heading" panose="02000505000000020004" pitchFamily="2" charset="0"/>
                <a:cs typeface="Verdana"/>
              </a:rPr>
              <a:t>a</a:t>
            </a:r>
            <a:r>
              <a:rPr sz="3000" spc="-195" dirty="0">
                <a:latin typeface="Sitka Heading" panose="02000505000000020004" pitchFamily="2" charset="0"/>
                <a:cs typeface="Verdana"/>
              </a:rPr>
              <a:t>v</a:t>
            </a:r>
            <a:r>
              <a:rPr sz="3000" spc="20" dirty="0">
                <a:latin typeface="Sitka Heading" panose="02000505000000020004" pitchFamily="2" charset="0"/>
                <a:cs typeface="Verdana"/>
              </a:rPr>
              <a:t>e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15" dirty="0">
                <a:latin typeface="Sitka Heading" panose="02000505000000020004" pitchFamily="2" charset="0"/>
                <a:cs typeface="Verdana"/>
              </a:rPr>
              <a:t>their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-50" dirty="0">
                <a:latin typeface="Sitka Heading" panose="02000505000000020004" pitchFamily="2" charset="0"/>
                <a:cs typeface="Verdana"/>
              </a:rPr>
              <a:t>st</a:t>
            </a:r>
            <a:r>
              <a:rPr sz="3000" spc="-85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-10" dirty="0">
                <a:latin typeface="Sitka Heading" panose="02000505000000020004" pitchFamily="2" charset="0"/>
                <a:cs typeface="Verdana"/>
              </a:rPr>
              <a:t>engths,  </a:t>
            </a:r>
            <a:r>
              <a:rPr sz="3000" spc="75" dirty="0">
                <a:latin typeface="Sitka Heading" panose="02000505000000020004" pitchFamily="2" charset="0"/>
                <a:cs typeface="Verdana"/>
              </a:rPr>
              <a:t>unde</a:t>
            </a:r>
            <a:r>
              <a:rPr sz="3000" spc="40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60" dirty="0">
                <a:latin typeface="Sitka Heading" panose="02000505000000020004" pitchFamily="2" charset="0"/>
                <a:cs typeface="Verdana"/>
              </a:rPr>
              <a:t>standing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20" dirty="0">
                <a:latin typeface="Sitka Heading" panose="02000505000000020004" pitchFamily="2" charset="0"/>
                <a:cs typeface="Verdana"/>
              </a:rPr>
              <a:t>these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95" dirty="0">
                <a:latin typeface="Sitka Heading" panose="02000505000000020004" pitchFamily="2" charset="0"/>
                <a:cs typeface="Verdana"/>
              </a:rPr>
              <a:t>nuan</a:t>
            </a:r>
            <a:r>
              <a:rPr sz="3000" spc="50" dirty="0">
                <a:latin typeface="Sitka Heading" panose="02000505000000020004" pitchFamily="2" charset="0"/>
                <a:cs typeface="Verdana"/>
              </a:rPr>
              <a:t>c</a:t>
            </a:r>
            <a:r>
              <a:rPr sz="3000" spc="-40" dirty="0">
                <a:latin typeface="Sitka Heading" panose="02000505000000020004" pitchFamily="2" charset="0"/>
                <a:cs typeface="Verdana"/>
              </a:rPr>
              <a:t>es</a:t>
            </a:r>
            <a:endParaRPr sz="3000" dirty="0">
              <a:latin typeface="Sitka Heading" panose="02000505000000020004" pitchFamily="2" charset="0"/>
              <a:cs typeface="Verdana"/>
            </a:endParaRPr>
          </a:p>
          <a:p>
            <a:pPr marL="12700" marR="5080">
              <a:lnSpc>
                <a:spcPct val="101000"/>
              </a:lnSpc>
              <a:spcBef>
                <a:spcPts val="40"/>
              </a:spcBef>
            </a:pPr>
            <a:r>
              <a:rPr sz="3000" spc="-5" dirty="0">
                <a:latin typeface="Sitka Heading" panose="02000505000000020004" pitchFamily="2" charset="0"/>
                <a:cs typeface="Verdana"/>
              </a:rPr>
              <a:t>all</a:t>
            </a:r>
            <a:r>
              <a:rPr sz="3000" spc="-50" dirty="0">
                <a:latin typeface="Sitka Heading" panose="02000505000000020004" pitchFamily="2" charset="0"/>
                <a:cs typeface="Verdana"/>
              </a:rPr>
              <a:t>o</a:t>
            </a:r>
            <a:r>
              <a:rPr sz="3000" spc="160" dirty="0">
                <a:latin typeface="Sitka Heading" panose="02000505000000020004" pitchFamily="2" charset="0"/>
                <a:cs typeface="Verdana"/>
              </a:rPr>
              <a:t>w</a:t>
            </a:r>
            <a:r>
              <a:rPr sz="3000" spc="-100" dirty="0">
                <a:latin typeface="Sitka Heading" panose="02000505000000020004" pitchFamily="2" charset="0"/>
                <a:cs typeface="Verdana"/>
              </a:rPr>
              <a:t>s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-120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-10" dirty="0">
                <a:latin typeface="Sitka Heading" panose="02000505000000020004" pitchFamily="2" charset="0"/>
                <a:cs typeface="Verdana"/>
              </a:rPr>
              <a:t>etaile</a:t>
            </a:r>
            <a:r>
              <a:rPr sz="3000" spc="-20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-100" dirty="0">
                <a:latin typeface="Sitka Heading" panose="02000505000000020004" pitchFamily="2" charset="0"/>
                <a:cs typeface="Verdana"/>
              </a:rPr>
              <a:t>s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-25" dirty="0">
                <a:latin typeface="Sitka Heading" panose="02000505000000020004" pitchFamily="2" charset="0"/>
                <a:cs typeface="Verdana"/>
              </a:rPr>
              <a:t>t</a:t>
            </a:r>
            <a:r>
              <a:rPr sz="3000" spc="60" dirty="0">
                <a:latin typeface="Sitka Heading" panose="02000505000000020004" pitchFamily="2" charset="0"/>
                <a:cs typeface="Verdana"/>
              </a:rPr>
              <a:t>o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85" dirty="0">
                <a:latin typeface="Sitka Heading" panose="02000505000000020004" pitchFamily="2" charset="0"/>
                <a:cs typeface="Verdana"/>
              </a:rPr>
              <a:t>enhan</a:t>
            </a:r>
            <a:r>
              <a:rPr sz="3000" spc="40" dirty="0">
                <a:latin typeface="Sitka Heading" panose="02000505000000020004" pitchFamily="2" charset="0"/>
                <a:cs typeface="Verdana"/>
              </a:rPr>
              <a:t>c</a:t>
            </a:r>
            <a:r>
              <a:rPr sz="3000" spc="20" dirty="0">
                <a:latin typeface="Sitka Heading" panose="02000505000000020004" pitchFamily="2" charset="0"/>
                <a:cs typeface="Verdana"/>
              </a:rPr>
              <a:t>e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15" dirty="0">
                <a:latin typeface="Sitka Heading" panose="02000505000000020004" pitchFamily="2" charset="0"/>
                <a:cs typeface="Verdana"/>
              </a:rPr>
              <a:t>their  </a:t>
            </a:r>
            <a:r>
              <a:rPr sz="3000" spc="-35" dirty="0">
                <a:latin typeface="Sitka Heading" panose="02000505000000020004" pitchFamily="2" charset="0"/>
                <a:cs typeface="Verdana"/>
              </a:rPr>
              <a:t>st</a:t>
            </a:r>
            <a:r>
              <a:rPr sz="3000" spc="-225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dirty="0">
                <a:latin typeface="Sitka Heading" panose="02000505000000020004" pitchFamily="2" charset="0"/>
                <a:cs typeface="Verdana"/>
              </a:rPr>
              <a:t>a</a:t>
            </a:r>
            <a:r>
              <a:rPr sz="3000" spc="-60" dirty="0">
                <a:latin typeface="Sitka Heading" panose="02000505000000020004" pitchFamily="2" charset="0"/>
                <a:cs typeface="Verdana"/>
              </a:rPr>
              <a:t>t</a:t>
            </a:r>
            <a:r>
              <a:rPr sz="3000" spc="20" dirty="0">
                <a:latin typeface="Sitka Heading" panose="02000505000000020004" pitchFamily="2" charset="0"/>
                <a:cs typeface="Verdana"/>
              </a:rPr>
              <a:t>egies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85" dirty="0">
                <a:latin typeface="Sitka Heading" panose="02000505000000020004" pitchFamily="2" charset="0"/>
                <a:cs typeface="Verdana"/>
              </a:rPr>
              <a:t>and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70" dirty="0">
                <a:latin typeface="Sitka Heading" panose="02000505000000020004" pitchFamily="2" charset="0"/>
                <a:cs typeface="Verdana"/>
              </a:rPr>
              <a:t>u</a:t>
            </a:r>
            <a:r>
              <a:rPr sz="3000" spc="35" dirty="0">
                <a:latin typeface="Sitka Heading" panose="02000505000000020004" pitchFamily="2" charset="0"/>
                <a:cs typeface="Verdana"/>
              </a:rPr>
              <a:t>l</a:t>
            </a:r>
            <a:r>
              <a:rPr sz="3000" spc="60" dirty="0">
                <a:latin typeface="Sitka Heading" panose="02000505000000020004" pitchFamily="2" charset="0"/>
                <a:cs typeface="Verdana"/>
              </a:rPr>
              <a:t>tima</a:t>
            </a:r>
            <a:r>
              <a:rPr sz="3000" spc="-20" dirty="0">
                <a:latin typeface="Sitka Heading" panose="02000505000000020004" pitchFamily="2" charset="0"/>
                <a:cs typeface="Verdana"/>
              </a:rPr>
              <a:t>t</a:t>
            </a:r>
            <a:r>
              <a:rPr sz="3000" spc="-50" dirty="0">
                <a:latin typeface="Sitka Heading" panose="02000505000000020004" pitchFamily="2" charset="0"/>
                <a:cs typeface="Verdana"/>
              </a:rPr>
              <a:t>ely</a:t>
            </a:r>
            <a:r>
              <a:rPr sz="3000" spc="-27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spc="90" dirty="0">
                <a:latin typeface="Sitka Heading" panose="02000505000000020004" pitchFamily="2" charset="0"/>
                <a:cs typeface="Verdana"/>
              </a:rPr>
              <a:t>imp</a:t>
            </a:r>
            <a:r>
              <a:rPr sz="3000" spc="20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spc="15" dirty="0">
                <a:latin typeface="Sitka Heading" panose="02000505000000020004" pitchFamily="2" charset="0"/>
                <a:cs typeface="Verdana"/>
              </a:rPr>
              <a:t>o</a:t>
            </a:r>
            <a:r>
              <a:rPr sz="3000" spc="-195" dirty="0">
                <a:latin typeface="Sitka Heading" panose="02000505000000020004" pitchFamily="2" charset="0"/>
                <a:cs typeface="Verdana"/>
              </a:rPr>
              <a:t>v</a:t>
            </a:r>
            <a:r>
              <a:rPr sz="3000" spc="15" dirty="0">
                <a:latin typeface="Sitka Heading" panose="02000505000000020004" pitchFamily="2" charset="0"/>
                <a:cs typeface="Verdana"/>
              </a:rPr>
              <a:t>e  </a:t>
            </a:r>
            <a:r>
              <a:rPr sz="3000" b="1" spc="-120" dirty="0">
                <a:latin typeface="Sitka Heading" panose="02000505000000020004" pitchFamily="2" charset="0"/>
                <a:cs typeface="Verdana"/>
              </a:rPr>
              <a:t>cus</a:t>
            </a:r>
            <a:r>
              <a:rPr sz="3000" b="1" spc="-145" dirty="0">
                <a:latin typeface="Sitka Heading" panose="02000505000000020004" pitchFamily="2" charset="0"/>
                <a:cs typeface="Verdana"/>
              </a:rPr>
              <a:t>t</a:t>
            </a:r>
            <a:r>
              <a:rPr sz="3000" b="1" spc="-70" dirty="0">
                <a:latin typeface="Sitka Heading" panose="02000505000000020004" pitchFamily="2" charset="0"/>
                <a:cs typeface="Verdana"/>
              </a:rPr>
              <a:t>om</a:t>
            </a:r>
            <a:r>
              <a:rPr sz="3000" b="1" spc="-180" dirty="0">
                <a:latin typeface="Sitka Heading" panose="02000505000000020004" pitchFamily="2" charset="0"/>
                <a:cs typeface="Verdana"/>
              </a:rPr>
              <a:t>er</a:t>
            </a:r>
            <a:r>
              <a:rPr sz="3000" b="1" spc="-200" dirty="0">
                <a:latin typeface="Sitka Heading" panose="02000505000000020004" pitchFamily="2" charset="0"/>
                <a:cs typeface="Verdana"/>
              </a:rPr>
              <a:t> </a:t>
            </a:r>
            <a:r>
              <a:rPr sz="3000" b="1" spc="-175" dirty="0">
                <a:latin typeface="Sitka Heading" panose="02000505000000020004" pitchFamily="2" charset="0"/>
                <a:cs typeface="Verdana"/>
              </a:rPr>
              <a:t>e</a:t>
            </a:r>
            <a:r>
              <a:rPr sz="3000" b="1" spc="-185" dirty="0">
                <a:latin typeface="Sitka Heading" panose="02000505000000020004" pitchFamily="2" charset="0"/>
                <a:cs typeface="Verdana"/>
              </a:rPr>
              <a:t>xpe</a:t>
            </a:r>
            <a:r>
              <a:rPr sz="3000" b="1" spc="-150" dirty="0">
                <a:latin typeface="Sitka Heading" panose="02000505000000020004" pitchFamily="2" charset="0"/>
                <a:cs typeface="Verdana"/>
              </a:rPr>
              <a:t>r</a:t>
            </a:r>
            <a:r>
              <a:rPr sz="3000" b="1" spc="-125" dirty="0">
                <a:latin typeface="Sitka Heading" panose="02000505000000020004" pitchFamily="2" charset="0"/>
                <a:cs typeface="Verdana"/>
              </a:rPr>
              <a:t>ien</a:t>
            </a:r>
            <a:r>
              <a:rPr sz="3000" b="1" spc="-50" dirty="0">
                <a:latin typeface="Sitka Heading" panose="02000505000000020004" pitchFamily="2" charset="0"/>
                <a:cs typeface="Verdana"/>
              </a:rPr>
              <a:t>c</a:t>
            </a:r>
            <a:r>
              <a:rPr sz="3000" b="1" spc="-185" dirty="0">
                <a:latin typeface="Sitka Heading" panose="02000505000000020004" pitchFamily="2" charset="0"/>
                <a:cs typeface="Verdana"/>
              </a:rPr>
              <a:t>es</a:t>
            </a:r>
            <a:r>
              <a:rPr sz="3000" spc="-459" dirty="0">
                <a:latin typeface="Sitka Heading" panose="02000505000000020004" pitchFamily="2" charset="0"/>
                <a:cs typeface="Verdana"/>
              </a:rPr>
              <a:t>.</a:t>
            </a:r>
            <a:endParaRPr sz="3000" dirty="0">
              <a:latin typeface="Sitka Heading" panose="02000505000000020004" pitchFamily="2" charset="0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683367" y="1301254"/>
            <a:ext cx="636524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45" dirty="0">
                <a:latin typeface="Sitka Heading" panose="02000505000000020004" pitchFamily="2" charset="0"/>
              </a:rPr>
              <a:t>C</a:t>
            </a:r>
            <a:r>
              <a:rPr sz="3950" spc="-150" dirty="0">
                <a:latin typeface="Sitka Heading" panose="02000505000000020004" pitchFamily="2" charset="0"/>
              </a:rPr>
              <a:t>o</a:t>
            </a:r>
            <a:r>
              <a:rPr sz="3950" spc="-90" dirty="0">
                <a:latin typeface="Sitka Heading" panose="02000505000000020004" pitchFamily="2" charset="0"/>
              </a:rPr>
              <a:t>n</a:t>
            </a:r>
            <a:r>
              <a:rPr sz="3950" spc="-40" dirty="0">
                <a:latin typeface="Sitka Heading" panose="02000505000000020004" pitchFamily="2" charset="0"/>
              </a:rPr>
              <a:t>c</a:t>
            </a:r>
            <a:r>
              <a:rPr sz="3950" spc="-204" dirty="0">
                <a:latin typeface="Sitka Heading" panose="02000505000000020004" pitchFamily="2" charset="0"/>
              </a:rPr>
              <a:t>l</a:t>
            </a:r>
            <a:r>
              <a:rPr sz="3950" spc="-110" dirty="0">
                <a:latin typeface="Sitka Heading" panose="02000505000000020004" pitchFamily="2" charset="0"/>
              </a:rPr>
              <a:t>u</a:t>
            </a:r>
            <a:r>
              <a:rPr sz="3950" spc="-300" dirty="0">
                <a:latin typeface="Sitka Heading" panose="02000505000000020004" pitchFamily="2" charset="0"/>
              </a:rPr>
              <a:t>s</a:t>
            </a:r>
            <a:r>
              <a:rPr sz="3950" spc="-204" dirty="0">
                <a:latin typeface="Sitka Heading" panose="02000505000000020004" pitchFamily="2" charset="0"/>
              </a:rPr>
              <a:t>i</a:t>
            </a:r>
            <a:r>
              <a:rPr sz="3950" spc="-150" dirty="0">
                <a:latin typeface="Sitka Heading" panose="02000505000000020004" pitchFamily="2" charset="0"/>
              </a:rPr>
              <a:t>o</a:t>
            </a:r>
            <a:r>
              <a:rPr sz="3950" spc="-95" dirty="0">
                <a:latin typeface="Sitka Heading" panose="02000505000000020004" pitchFamily="2" charset="0"/>
              </a:rPr>
              <a:t>n</a:t>
            </a:r>
            <a:r>
              <a:rPr sz="3950" spc="-620" dirty="0">
                <a:latin typeface="Sitka Heading" panose="02000505000000020004" pitchFamily="2" charset="0"/>
              </a:rPr>
              <a:t>:</a:t>
            </a:r>
            <a:r>
              <a:rPr sz="3950" spc="-254" dirty="0">
                <a:latin typeface="Sitka Heading" panose="02000505000000020004" pitchFamily="2" charset="0"/>
              </a:rPr>
              <a:t> </a:t>
            </a:r>
            <a:r>
              <a:rPr sz="3950" spc="-240" dirty="0">
                <a:latin typeface="Sitka Heading" panose="02000505000000020004" pitchFamily="2" charset="0"/>
              </a:rPr>
              <a:t>K</a:t>
            </a:r>
            <a:r>
              <a:rPr sz="3950" spc="-195" dirty="0">
                <a:latin typeface="Sitka Heading" panose="02000505000000020004" pitchFamily="2" charset="0"/>
              </a:rPr>
              <a:t>e</a:t>
            </a:r>
            <a:r>
              <a:rPr sz="3950" spc="-270" dirty="0">
                <a:latin typeface="Sitka Heading" panose="02000505000000020004" pitchFamily="2" charset="0"/>
              </a:rPr>
              <a:t>y</a:t>
            </a:r>
            <a:r>
              <a:rPr sz="3950" spc="-254" dirty="0">
                <a:latin typeface="Sitka Heading" panose="02000505000000020004" pitchFamily="2" charset="0"/>
              </a:rPr>
              <a:t> </a:t>
            </a:r>
            <a:r>
              <a:rPr sz="3950" spc="-894" dirty="0">
                <a:latin typeface="Sitka Heading" panose="02000505000000020004" pitchFamily="2" charset="0"/>
              </a:rPr>
              <a:t>I</a:t>
            </a:r>
            <a:r>
              <a:rPr sz="3950" spc="-95" dirty="0">
                <a:latin typeface="Sitka Heading" panose="02000505000000020004" pitchFamily="2" charset="0"/>
              </a:rPr>
              <a:t>n</a:t>
            </a:r>
            <a:r>
              <a:rPr sz="3950" spc="-300" dirty="0">
                <a:latin typeface="Sitka Heading" panose="02000505000000020004" pitchFamily="2" charset="0"/>
              </a:rPr>
              <a:t>s</a:t>
            </a:r>
            <a:r>
              <a:rPr sz="3950" spc="-204" dirty="0">
                <a:latin typeface="Sitka Heading" panose="02000505000000020004" pitchFamily="2" charset="0"/>
              </a:rPr>
              <a:t>i</a:t>
            </a:r>
            <a:r>
              <a:rPr sz="3950" spc="-5" dirty="0">
                <a:latin typeface="Sitka Heading" panose="02000505000000020004" pitchFamily="2" charset="0"/>
              </a:rPr>
              <a:t>g</a:t>
            </a:r>
            <a:r>
              <a:rPr sz="3950" spc="-95" dirty="0">
                <a:latin typeface="Sitka Heading" panose="02000505000000020004" pitchFamily="2" charset="0"/>
              </a:rPr>
              <a:t>h</a:t>
            </a:r>
            <a:r>
              <a:rPr sz="3950" spc="-120" dirty="0">
                <a:latin typeface="Sitka Heading" panose="02000505000000020004" pitchFamily="2" charset="0"/>
              </a:rPr>
              <a:t>t</a:t>
            </a:r>
            <a:r>
              <a:rPr sz="3950" spc="-295" dirty="0">
                <a:latin typeface="Sitka Heading" panose="02000505000000020004" pitchFamily="2" charset="0"/>
              </a:rPr>
              <a:t>s</a:t>
            </a:r>
            <a:endParaRPr sz="3950" dirty="0">
              <a:latin typeface="Sitka Heading" panose="02000505000000020004" pitchFamily="2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96067" y="964006"/>
            <a:ext cx="7586345" cy="114300"/>
          </a:xfrm>
          <a:custGeom>
            <a:avLst/>
            <a:gdLst/>
            <a:ahLst/>
            <a:cxnLst/>
            <a:rect l="l" t="t" r="r" b="b"/>
            <a:pathLst>
              <a:path w="7586344" h="114300">
                <a:moveTo>
                  <a:pt x="7586078" y="0"/>
                </a:moveTo>
                <a:lnTo>
                  <a:pt x="0" y="0"/>
                </a:lnTo>
                <a:lnTo>
                  <a:pt x="0" y="114300"/>
                </a:lnTo>
                <a:lnTo>
                  <a:pt x="7586078" y="114300"/>
                </a:lnTo>
                <a:lnTo>
                  <a:pt x="75860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426</Words>
  <Application>Microsoft Office PowerPoint</Application>
  <PresentationFormat>Custom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Sitka Heading</vt:lpstr>
      <vt:lpstr>Verdana</vt:lpstr>
      <vt:lpstr>Office Theme</vt:lpstr>
      <vt:lpstr>PowerPoint Presentation</vt:lpstr>
      <vt:lpstr>Introduction to Customer  Satisfaction</vt:lpstr>
      <vt:lpstr>Customer satisfaction refers to the degree of  contentment a customer feels after  purchasing a product or service. It is  inﬂuenced by factors such as product quality,  service quality, and customer expectations.</vt:lpstr>
      <vt:lpstr>Mall Stores Overview</vt:lpstr>
      <vt:lpstr>Flagship Retailers Overview</vt:lpstr>
      <vt:lpstr>Comparative Factors: Service  Quality</vt:lpstr>
      <vt:lpstr>Comparative Factors: Product  Range</vt:lpstr>
      <vt:lpstr>Customer Feedback Mechanisms</vt:lpstr>
      <vt:lpstr>Conclusion: Key Insights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Maaz Shaikh</cp:lastModifiedBy>
  <cp:revision>5</cp:revision>
  <dcterms:created xsi:type="dcterms:W3CDTF">2024-10-31T09:42:56Z</dcterms:created>
  <dcterms:modified xsi:type="dcterms:W3CDTF">2024-10-31T10:13:00Z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2024-10-31T00:00:00Z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2024-10-31T00:00:00Z</vt:filetime>
  </property>
</Properties>
</file>