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237" y="-23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1E83-C505-4E83-81B0-6CFF151B6D24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1189-9573-485F-9BCD-1CBEDDC80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315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1E83-C505-4E83-81B0-6CFF151B6D24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1189-9573-485F-9BCD-1CBEDDC80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81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1E83-C505-4E83-81B0-6CFF151B6D24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1189-9573-485F-9BCD-1CBEDDC80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786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1E83-C505-4E83-81B0-6CFF151B6D24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1189-9573-485F-9BCD-1CBEDDC80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98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1E83-C505-4E83-81B0-6CFF151B6D24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1189-9573-485F-9BCD-1CBEDDC80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56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1E83-C505-4E83-81B0-6CFF151B6D24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1189-9573-485F-9BCD-1CBEDDC80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1E83-C505-4E83-81B0-6CFF151B6D24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1189-9573-485F-9BCD-1CBEDDC80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6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1E83-C505-4E83-81B0-6CFF151B6D24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1189-9573-485F-9BCD-1CBEDDC80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9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1E83-C505-4E83-81B0-6CFF151B6D24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1189-9573-485F-9BCD-1CBEDDC80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47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1E83-C505-4E83-81B0-6CFF151B6D24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1189-9573-485F-9BCD-1CBEDDC80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4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51E83-C505-4E83-81B0-6CFF151B6D24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1189-9573-485F-9BCD-1CBEDDC80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96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51E83-C505-4E83-81B0-6CFF151B6D24}" type="datetimeFigureOut">
              <a:rPr lang="en-IN" smtClean="0"/>
              <a:t>23-06-2024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C1189-9573-485F-9BCD-1CBEDDC801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4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F22F8F2-E586-E494-E74D-CC5C158A1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322" y="718256"/>
            <a:ext cx="3839111" cy="762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273A20-A5DE-FB42-604D-348D100CA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07" y="2926469"/>
            <a:ext cx="5340784" cy="29772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AA2BA9-A7F2-FB6E-6032-20C002BCF3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33" y="1765106"/>
            <a:ext cx="6680867" cy="7348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CA88BA-B507-92D0-E3F2-40A16449FD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74" y="6096000"/>
            <a:ext cx="4717209" cy="22275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391BAC-4228-9B58-39D2-6992FE65AE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29" y="8679435"/>
            <a:ext cx="4275226" cy="325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6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BA7BF2-C352-9729-A01F-96500EE1C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74" y="10601494"/>
            <a:ext cx="4603176" cy="10205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F2F6BB-A778-255F-E27F-2C15AE1A2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26" y="9340326"/>
            <a:ext cx="3995934" cy="9316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C9D832-BBA3-EAD2-5E73-5A0533DF12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58" y="7390950"/>
            <a:ext cx="6325483" cy="7430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73B6F77-1FC5-53D3-E58B-5D0ABCE0D6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55" y="3269020"/>
            <a:ext cx="3801005" cy="22863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D54625-18B9-AF32-916B-0E29C1C761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58" y="1616473"/>
            <a:ext cx="5315692" cy="1143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AB1576-CB87-00F6-F958-96C6A1DA03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02"/>
          <a:stretch/>
        </p:blipFill>
        <p:spPr>
          <a:xfrm>
            <a:off x="266258" y="407120"/>
            <a:ext cx="6325483" cy="8766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3F7BE8-D685-DE50-2C99-D8E73AD09B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096000"/>
            <a:ext cx="6858000" cy="71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6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mohammednihall@outlook.com</dc:creator>
  <cp:lastModifiedBy>mohammednihall@outlook.com</cp:lastModifiedBy>
  <cp:revision>2</cp:revision>
  <dcterms:created xsi:type="dcterms:W3CDTF">2024-06-23T07:38:34Z</dcterms:created>
  <dcterms:modified xsi:type="dcterms:W3CDTF">2024-06-23T09:19:39Z</dcterms:modified>
</cp:coreProperties>
</file>