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6C480-48DD-4B6D-9056-E14555C01835}" type="datetimeFigureOut">
              <a:rPr lang="en-US" smtClean="0"/>
              <a:t>11-Feb-21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4BA55-2AD0-4B85-A55C-381EC6F05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67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13F48-8552-4EB0-A4D3-89B8C581B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5F6CCA-617E-4FD6-B009-E2D8A05A0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8B6CD-2E8B-4FD2-A854-296FA0ECE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42F98-E06B-4979-8465-C48DD59FA1D6}" type="datetime1">
              <a:rPr lang="en-US" smtClean="0"/>
              <a:t>11-Feb-21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F2D0F-F92E-4D3B-A006-BE3C4AA14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6A305-738D-4912-82CA-E1DB945D6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F647-2FE1-486A-9AB9-4FC3D3B5E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56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87DEA-5897-4CD8-807D-D6B4B6704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2AA586-A049-44C5-8F63-8A9BA200F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4C4D3-67FE-4D23-899A-903C20373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BB43-4C6E-4609-BD13-FE7F6FAC57BD}" type="datetime1">
              <a:rPr lang="en-US" smtClean="0"/>
              <a:t>11-Feb-21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BEC21-014B-434B-A851-CF7978DB7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10A6F-65A4-4AC8-988C-9988201B0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F647-2FE1-486A-9AB9-4FC3D3B5E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63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6E8A94-985E-4CD5-B838-07C29337DB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8239C3-4D7A-4652-A06D-4DFB484DC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2AD4F-CAD1-466F-8D8D-462377AEB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57D8-59F6-43DA-AA05-533D36947B1E}" type="datetime1">
              <a:rPr lang="en-US" smtClean="0"/>
              <a:t>11-Feb-21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99CB9-036D-41A0-84E4-A68A053DA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CEA21-837A-450E-94E6-570AB0A0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F647-2FE1-486A-9AB9-4FC3D3B5E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2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2F041-D8C2-4E5A-B365-7F1E18BAA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5942B-6068-4E96-ADE1-59E8CC0F2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0B775-1A44-428C-8133-5D531E999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5C8B-C966-4D2F-B967-E7C3D3E8CEC7}" type="datetime1">
              <a:rPr lang="en-US" smtClean="0"/>
              <a:t>11-Feb-21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5D570-1FD4-4349-AFE3-98F636241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29898-9DC7-450B-9852-B73D5066F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480F647-2FE1-486A-9AB9-4FC3D3B5E25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979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AAD7C-8BBA-4ECC-A4BA-7E1919357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D4A54-AF5A-4DE2-AB86-2A5CB071F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E61CA-6934-4338-8093-F7117671D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A688-3543-409B-8D51-F62F25E217C1}" type="datetime1">
              <a:rPr lang="en-US" smtClean="0"/>
              <a:t>11-Feb-21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74127-C80E-48B9-9D86-FB988F641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85BBE-C436-4652-A017-20FB24FFB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F647-2FE1-486A-9AB9-4FC3D3B5E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19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7C526-1BA3-4C63-A60E-D2E7F4ED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2ACC9-CA4C-477C-ACBC-7BB23BE432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DA1E8D-A9C9-4EB7-87E2-12EE4915C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15D59-AFFA-4C86-A116-AA4ABEA08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5F2F-AB82-45CD-8FBF-9AFF7263F24B}" type="datetime1">
              <a:rPr lang="en-US" smtClean="0"/>
              <a:t>11-Feb-21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E0425-93D3-4176-8982-F13183EFA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CFBF5-3382-481E-B5AD-E831236DF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F647-2FE1-486A-9AB9-4FC3D3B5E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2404C-DDBA-4E41-A140-7586578F1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A5C74-DEF2-466E-ACCD-2AF091832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515C5-1413-4A2E-AB0B-05F9EB682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3B6F8C-AC9E-445E-A5EB-C31B9B753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67E9AE-8CC8-426A-854E-BA331DEA66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76A78-10AD-48BA-968A-7229EDF78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6169-6A6C-4A42-A5B5-EBA83F4D003F}" type="datetime1">
              <a:rPr lang="en-US" smtClean="0"/>
              <a:t>11-Feb-21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F3D10E-D329-4C20-B6E7-F2827795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431F56-9A5D-4CE6-A701-4F3BE6FFB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F647-2FE1-486A-9AB9-4FC3D3B5E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42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AA8E6-BA61-468A-B873-A783EA817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7AA5E5-8AAF-46E5-9A0B-D7901895D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9ED56-D2AA-428E-8DC9-AE5C9E9AC23E}" type="datetime1">
              <a:rPr lang="en-US" smtClean="0"/>
              <a:t>11-Feb-21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2ABE19-5971-48B3-BAFE-43F85B195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CD09D-B5F6-4475-8837-A65286BD3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F647-2FE1-486A-9AB9-4FC3D3B5E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03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7B9B08-3668-4291-ABE4-1BC172493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C062-B859-4547-9184-63F6846BD2C5}" type="datetime1">
              <a:rPr lang="en-US" smtClean="0"/>
              <a:t>11-Feb-21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DB2B09-524B-442A-9636-0D8D1BAD9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7F23C-4E19-4D1E-B86C-2BFEF128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F647-2FE1-486A-9AB9-4FC3D3B5E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8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FDF06-3438-4768-A28C-9C07B8297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3E067-9BA4-43D6-8031-9C9017F5A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9E7A5C-318A-4F81-A161-21A3199A0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A294C-D2A6-4E0F-A1AE-ED4C9665A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D17B-5D7A-42C9-91A6-0801178FE781}" type="datetime1">
              <a:rPr lang="en-US" smtClean="0"/>
              <a:t>11-Feb-21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5633B-8BEE-4D7E-BEBA-A80A2446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AC796-EF2F-4619-9A33-43EB0A907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F647-2FE1-486A-9AB9-4FC3D3B5E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00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9553-FFB9-43A1-8ABD-F2C571CB9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9DEDB9-FF81-45F0-9BC1-9255231FD7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3642EB-11B2-48E7-B89F-C0936652F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58CE7-AF27-4C11-B359-B6C3A0F2C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2DF99-C5C2-4D40-9CC8-A69B54B572AB}" type="datetime1">
              <a:rPr lang="en-US" smtClean="0"/>
              <a:t>11-Feb-21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87AAE-E43C-48C3-B8C2-E44C56FA8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441DD-E1FA-4FB8-88A5-B5652844D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F647-2FE1-486A-9AB9-4FC3D3B5E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61EF4D-856C-430E-8A9A-A469DE171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7BF1B-94FB-4081-8DD4-3E6646E49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4F3BF-A564-4E40-A000-EA0F8D697E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5198A-325F-4CFE-8EB1-E89AD6348946}" type="datetime1">
              <a:rPr lang="en-US" smtClean="0"/>
              <a:t>11-Feb-21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073F8-CEAE-4720-8C83-5B09F4C51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29BF0-58C2-4114-AFB1-9E42E4CE7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0F647-2FE1-486A-9AB9-4FC3D3B5E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95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6902626-73A0-4402-A0C3-16E8D30947C3}"/>
              </a:ext>
            </a:extLst>
          </p:cNvPr>
          <p:cNvSpPr txBox="1"/>
          <p:nvPr/>
        </p:nvSpPr>
        <p:spPr>
          <a:xfrm>
            <a:off x="4522922" y="1906167"/>
            <a:ext cx="3146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ID-XXX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8096DF-3E14-403C-92EB-1894E6A16AED}"/>
              </a:ext>
            </a:extLst>
          </p:cNvPr>
          <p:cNvSpPr txBox="1"/>
          <p:nvPr/>
        </p:nvSpPr>
        <p:spPr>
          <a:xfrm>
            <a:off x="2585803" y="2930991"/>
            <a:ext cx="7255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OF THE PAPER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798B0A-816A-4002-B4F2-84E84AE14FD3}"/>
              </a:ext>
            </a:extLst>
          </p:cNvPr>
          <p:cNvSpPr txBox="1"/>
          <p:nvPr/>
        </p:nvSpPr>
        <p:spPr>
          <a:xfrm>
            <a:off x="2610786" y="4345962"/>
            <a:ext cx="6970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and Affiliation of the Presenting Author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28B6637-8CC4-4DA7-90A3-4CD11010F6B4}"/>
              </a:ext>
            </a:extLst>
          </p:cNvPr>
          <p:cNvGrpSpPr/>
          <p:nvPr/>
        </p:nvGrpSpPr>
        <p:grpSpPr>
          <a:xfrm>
            <a:off x="0" y="0"/>
            <a:ext cx="12192000" cy="6887980"/>
            <a:chOff x="0" y="0"/>
            <a:chExt cx="12192000" cy="688798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B98637F-8DF9-4E84-B093-83D363A0F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23" y="1472593"/>
              <a:ext cx="2608763" cy="4616279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D4857F0A-9576-42DD-91A0-6445DCD13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9581212" y="1472593"/>
              <a:ext cx="2608763" cy="4616279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F02A126-7D01-4556-8D9A-B1F27BB1D38C}"/>
                </a:ext>
              </a:extLst>
            </p:cNvPr>
            <p:cNvSpPr/>
            <p:nvPr/>
          </p:nvSpPr>
          <p:spPr>
            <a:xfrm>
              <a:off x="0" y="6118852"/>
              <a:ext cx="12192000" cy="7691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5F64D90-0056-448D-949A-35FF1F7A902B}"/>
                </a:ext>
              </a:extLst>
            </p:cNvPr>
            <p:cNvSpPr/>
            <p:nvPr/>
          </p:nvSpPr>
          <p:spPr>
            <a:xfrm>
              <a:off x="0" y="0"/>
              <a:ext cx="12192000" cy="146419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9AEBAF5-6593-4A42-AE62-0C7C746DD963}"/>
                </a:ext>
              </a:extLst>
            </p:cNvPr>
            <p:cNvSpPr txBox="1"/>
            <p:nvPr/>
          </p:nvSpPr>
          <p:spPr>
            <a:xfrm>
              <a:off x="1710126" y="168963"/>
              <a:ext cx="877174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2021 International Conference on Information and </a:t>
              </a:r>
            </a:p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Communication Technology for Sustainable Development (ICICT4SD)</a:t>
              </a:r>
            </a:p>
          </p:txBody>
        </p:sp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E725FAEE-90C5-45E9-98FC-25FD25AA6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0940" y="6209314"/>
              <a:ext cx="1864963" cy="619226"/>
            </a:xfrm>
            <a:prstGeom prst="rect">
              <a:avLst/>
            </a:prstGeom>
          </p:spPr>
        </p:pic>
        <p:pic>
          <p:nvPicPr>
            <p:cNvPr id="10" name="Picture 9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EA6DABA8-DFE2-4F65-ADE1-C95C7F0F13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363" b="14362"/>
            <a:stretch/>
          </p:blipFill>
          <p:spPr>
            <a:xfrm>
              <a:off x="10753061" y="149902"/>
              <a:ext cx="1192134" cy="1200330"/>
            </a:xfrm>
            <a:prstGeom prst="rect">
              <a:avLst/>
            </a:prstGeom>
          </p:spPr>
        </p:pic>
        <p:pic>
          <p:nvPicPr>
            <p:cNvPr id="16" name="Picture 15" descr="Logo&#10;&#10;Description automatically generated">
              <a:extLst>
                <a:ext uri="{FF2B5EF4-FFF2-40B4-BE49-F238E27FC236}">
                  <a16:creationId xmlns:a16="http://schemas.microsoft.com/office/drawing/2014/main" id="{8893985E-8FD8-4663-AFB9-B9F9FC577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272" y="266317"/>
              <a:ext cx="1017050" cy="10839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7551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F561EA-426E-4582-A622-E57FA0AFB830}"/>
              </a:ext>
            </a:extLst>
          </p:cNvPr>
          <p:cNvSpPr/>
          <p:nvPr/>
        </p:nvSpPr>
        <p:spPr>
          <a:xfrm>
            <a:off x="0" y="1"/>
            <a:ext cx="12192000" cy="11092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54075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OF THE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74999-BE95-4749-AEF5-61AC6F44B27E}"/>
              </a:ext>
            </a:extLst>
          </p:cNvPr>
          <p:cNvSpPr txBox="1"/>
          <p:nvPr/>
        </p:nvSpPr>
        <p:spPr>
          <a:xfrm>
            <a:off x="1059305" y="1334124"/>
            <a:ext cx="1007339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Lorem Ipsum is simply dummy text of the printing and typesetting industry. Lorem Ipsum has been the industry's standard dummy text ever since the 1500s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Lorem Ipsum is simply dummy text of the printing and typesetting industry. Lorem Ipsum has been the industry's standard dummy text ever since the 1500s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Lorem Ipsum is simply dummy text of the printing and typesetting industry. Lorem Ipsum has been the industry's standard dummy text ever since the 1500s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AAB53A-BA2D-4B73-88A3-66D9243F4E6B}"/>
              </a:ext>
            </a:extLst>
          </p:cNvPr>
          <p:cNvSpPr/>
          <p:nvPr/>
        </p:nvSpPr>
        <p:spPr>
          <a:xfrm>
            <a:off x="0" y="6134114"/>
            <a:ext cx="12192000" cy="7538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5F1BDD78-EA30-4BDD-8094-BCB2EC229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327" y="6223398"/>
            <a:ext cx="1552075" cy="515337"/>
          </a:xfrm>
          <a:prstGeom prst="rect">
            <a:avLst/>
          </a:prstGeom>
        </p:spPr>
      </p:pic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1415348A-B5B2-48E0-B3A0-19A49BC5EB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63" b="14362"/>
          <a:stretch/>
        </p:blipFill>
        <p:spPr>
          <a:xfrm>
            <a:off x="10833651" y="30912"/>
            <a:ext cx="1040298" cy="104745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4DF05E-81EB-4F84-A865-03975ABE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F647-2FE1-486A-9AB9-4FC3D3B5E2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61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111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Hasan Al Banna</dc:creator>
  <cp:lastModifiedBy>Md. Hasan Al Banna</cp:lastModifiedBy>
  <cp:revision>5</cp:revision>
  <dcterms:created xsi:type="dcterms:W3CDTF">2021-02-11T05:16:52Z</dcterms:created>
  <dcterms:modified xsi:type="dcterms:W3CDTF">2021-02-11T06:03:35Z</dcterms:modified>
</cp:coreProperties>
</file>