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4572000" cy="1828800"/>
  <p:notesSz cx="6858000" cy="9144000"/>
  <p:defaultTextStyle>
    <a:defPPr>
      <a:defRPr lang="en-US"/>
    </a:defPPr>
    <a:lvl1pPr marL="0" algn="l" defTabSz="182880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1pPr>
    <a:lvl2pPr marL="182880" algn="l" defTabSz="182880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2pPr>
    <a:lvl3pPr marL="365760" algn="l" defTabSz="182880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3pPr>
    <a:lvl4pPr marL="548640" algn="l" defTabSz="182880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4pPr>
    <a:lvl5pPr marL="731520" algn="l" defTabSz="182880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5pPr>
    <a:lvl6pPr marL="914400" algn="l" defTabSz="182880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6pPr>
    <a:lvl7pPr marL="1097280" algn="l" defTabSz="182880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7pPr>
    <a:lvl8pPr marL="1280160" algn="l" defTabSz="182880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8pPr>
    <a:lvl9pPr marL="1463040" algn="l" defTabSz="182880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294" d="100"/>
          <a:sy n="294" d="100"/>
        </p:scale>
        <p:origin x="-256" y="-176"/>
      </p:cViewPr>
      <p:guideLst>
        <p:guide orient="horz" pos="576"/>
        <p:guide pos="153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568113"/>
            <a:ext cx="3886200" cy="39200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036320"/>
            <a:ext cx="3200400" cy="46736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828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657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548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097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280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8B420-0096-844B-B94F-4C1305938010}" type="datetimeFigureOut">
              <a:rPr lang="en-US" smtClean="0"/>
              <a:t>4/17/14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DA5F0-1600-1C49-80FE-277A1661E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803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8B420-0096-844B-B94F-4C1305938010}" type="datetimeFigureOut">
              <a:rPr lang="en-US" smtClean="0"/>
              <a:t>4/17/14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DA5F0-1600-1C49-80FE-277A1661E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794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314700" y="73237"/>
            <a:ext cx="1028700" cy="156040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73237"/>
            <a:ext cx="3009900" cy="15604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8B420-0096-844B-B94F-4C1305938010}" type="datetimeFigureOut">
              <a:rPr lang="en-US" smtClean="0"/>
              <a:t>4/17/14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DA5F0-1600-1C49-80FE-277A1661E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287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8B420-0096-844B-B94F-4C1305938010}" type="datetimeFigureOut">
              <a:rPr lang="en-US" smtClean="0"/>
              <a:t>4/17/14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DA5F0-1600-1C49-80FE-277A1661E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081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157" y="1175173"/>
            <a:ext cx="3886200" cy="363220"/>
          </a:xfrm>
        </p:spPr>
        <p:txBody>
          <a:bodyPr anchor="t"/>
          <a:lstStyle>
            <a:lvl1pPr algn="l">
              <a:defRPr sz="16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1157" y="775124"/>
            <a:ext cx="3886200" cy="400050"/>
          </a:xfrm>
        </p:spPr>
        <p:txBody>
          <a:bodyPr anchor="b"/>
          <a:lstStyle>
            <a:lvl1pPr marL="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1pPr>
            <a:lvl2pPr marL="182880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2pPr>
            <a:lvl3pPr marL="36576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3pPr>
            <a:lvl4pPr marL="54864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4pPr>
            <a:lvl5pPr marL="73152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5pPr>
            <a:lvl6pPr marL="91440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6pPr>
            <a:lvl7pPr marL="109728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7pPr>
            <a:lvl8pPr marL="128016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8pPr>
            <a:lvl9pPr marL="146304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8B420-0096-844B-B94F-4C1305938010}" type="datetimeFigureOut">
              <a:rPr lang="en-US" smtClean="0"/>
              <a:t>4/17/14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DA5F0-1600-1C49-80FE-277A1661E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111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426720"/>
            <a:ext cx="2019300" cy="1206923"/>
          </a:xfrm>
        </p:spPr>
        <p:txBody>
          <a:bodyPr/>
          <a:lstStyle>
            <a:lvl1pPr>
              <a:defRPr sz="1100"/>
            </a:lvl1pPr>
            <a:lvl2pPr>
              <a:defRPr sz="10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24100" y="426720"/>
            <a:ext cx="2019300" cy="1206923"/>
          </a:xfrm>
        </p:spPr>
        <p:txBody>
          <a:bodyPr/>
          <a:lstStyle>
            <a:lvl1pPr>
              <a:defRPr sz="1100"/>
            </a:lvl1pPr>
            <a:lvl2pPr>
              <a:defRPr sz="10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8B420-0096-844B-B94F-4C1305938010}" type="datetimeFigureOut">
              <a:rPr lang="en-US" smtClean="0"/>
              <a:t>4/17/14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DA5F0-1600-1C49-80FE-277A1661E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864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409364"/>
            <a:ext cx="2020094" cy="170603"/>
          </a:xfrm>
        </p:spPr>
        <p:txBody>
          <a:bodyPr anchor="b"/>
          <a:lstStyle>
            <a:lvl1pPr marL="0" indent="0">
              <a:buNone/>
              <a:defRPr sz="1000" b="1"/>
            </a:lvl1pPr>
            <a:lvl2pPr marL="182880" indent="0">
              <a:buNone/>
              <a:defRPr sz="800" b="1"/>
            </a:lvl2pPr>
            <a:lvl3pPr marL="365760" indent="0">
              <a:buNone/>
              <a:defRPr sz="700" b="1"/>
            </a:lvl3pPr>
            <a:lvl4pPr marL="548640" indent="0">
              <a:buNone/>
              <a:defRPr sz="600" b="1"/>
            </a:lvl4pPr>
            <a:lvl5pPr marL="731520" indent="0">
              <a:buNone/>
              <a:defRPr sz="600" b="1"/>
            </a:lvl5pPr>
            <a:lvl6pPr marL="914400" indent="0">
              <a:buNone/>
              <a:defRPr sz="600" b="1"/>
            </a:lvl6pPr>
            <a:lvl7pPr marL="1097280" indent="0">
              <a:buNone/>
              <a:defRPr sz="600" b="1"/>
            </a:lvl7pPr>
            <a:lvl8pPr marL="1280160" indent="0">
              <a:buNone/>
              <a:defRPr sz="600" b="1"/>
            </a:lvl8pPr>
            <a:lvl9pPr marL="1463040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8600" y="579967"/>
            <a:ext cx="2020094" cy="1053677"/>
          </a:xfrm>
        </p:spPr>
        <p:txBody>
          <a:bodyPr/>
          <a:lstStyle>
            <a:lvl1pPr>
              <a:defRPr sz="10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322513" y="409364"/>
            <a:ext cx="2020888" cy="170603"/>
          </a:xfrm>
        </p:spPr>
        <p:txBody>
          <a:bodyPr anchor="b"/>
          <a:lstStyle>
            <a:lvl1pPr marL="0" indent="0">
              <a:buNone/>
              <a:defRPr sz="1000" b="1"/>
            </a:lvl1pPr>
            <a:lvl2pPr marL="182880" indent="0">
              <a:buNone/>
              <a:defRPr sz="800" b="1"/>
            </a:lvl2pPr>
            <a:lvl3pPr marL="365760" indent="0">
              <a:buNone/>
              <a:defRPr sz="700" b="1"/>
            </a:lvl3pPr>
            <a:lvl4pPr marL="548640" indent="0">
              <a:buNone/>
              <a:defRPr sz="600" b="1"/>
            </a:lvl4pPr>
            <a:lvl5pPr marL="731520" indent="0">
              <a:buNone/>
              <a:defRPr sz="600" b="1"/>
            </a:lvl5pPr>
            <a:lvl6pPr marL="914400" indent="0">
              <a:buNone/>
              <a:defRPr sz="600" b="1"/>
            </a:lvl6pPr>
            <a:lvl7pPr marL="1097280" indent="0">
              <a:buNone/>
              <a:defRPr sz="600" b="1"/>
            </a:lvl7pPr>
            <a:lvl8pPr marL="1280160" indent="0">
              <a:buNone/>
              <a:defRPr sz="600" b="1"/>
            </a:lvl8pPr>
            <a:lvl9pPr marL="1463040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322513" y="579967"/>
            <a:ext cx="2020888" cy="1053677"/>
          </a:xfrm>
        </p:spPr>
        <p:txBody>
          <a:bodyPr/>
          <a:lstStyle>
            <a:lvl1pPr>
              <a:defRPr sz="10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8B420-0096-844B-B94F-4C1305938010}" type="datetimeFigureOut">
              <a:rPr lang="en-US" smtClean="0"/>
              <a:t>4/17/14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DA5F0-1600-1C49-80FE-277A1661E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228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8B420-0096-844B-B94F-4C1305938010}" type="datetimeFigureOut">
              <a:rPr lang="en-US" smtClean="0"/>
              <a:t>4/17/14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DA5F0-1600-1C49-80FE-277A1661E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384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8B420-0096-844B-B94F-4C1305938010}" type="datetimeFigureOut">
              <a:rPr lang="en-US" smtClean="0"/>
              <a:t>4/17/14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DA5F0-1600-1C49-80FE-277A1661E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580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2813"/>
            <a:ext cx="1504157" cy="309880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7525" y="72814"/>
            <a:ext cx="2555875" cy="1560830"/>
          </a:xfrm>
        </p:spPr>
        <p:txBody>
          <a:bodyPr/>
          <a:lstStyle>
            <a:lvl1pPr>
              <a:defRPr sz="1300"/>
            </a:lvl1pPr>
            <a:lvl2pPr>
              <a:defRPr sz="1100"/>
            </a:lvl2pPr>
            <a:lvl3pPr>
              <a:defRPr sz="10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8600" y="382694"/>
            <a:ext cx="1504157" cy="1250950"/>
          </a:xfrm>
        </p:spPr>
        <p:txBody>
          <a:bodyPr/>
          <a:lstStyle>
            <a:lvl1pPr marL="0" indent="0">
              <a:buNone/>
              <a:defRPr sz="600"/>
            </a:lvl1pPr>
            <a:lvl2pPr marL="182880" indent="0">
              <a:buNone/>
              <a:defRPr sz="500"/>
            </a:lvl2pPr>
            <a:lvl3pPr marL="365760" indent="0">
              <a:buNone/>
              <a:defRPr sz="400"/>
            </a:lvl3pPr>
            <a:lvl4pPr marL="548640" indent="0">
              <a:buNone/>
              <a:defRPr sz="400"/>
            </a:lvl4pPr>
            <a:lvl5pPr marL="731520" indent="0">
              <a:buNone/>
              <a:defRPr sz="400"/>
            </a:lvl5pPr>
            <a:lvl6pPr marL="914400" indent="0">
              <a:buNone/>
              <a:defRPr sz="400"/>
            </a:lvl6pPr>
            <a:lvl7pPr marL="1097280" indent="0">
              <a:buNone/>
              <a:defRPr sz="400"/>
            </a:lvl7pPr>
            <a:lvl8pPr marL="1280160" indent="0">
              <a:buNone/>
              <a:defRPr sz="400"/>
            </a:lvl8pPr>
            <a:lvl9pPr marL="1463040" indent="0">
              <a:buNone/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8B420-0096-844B-B94F-4C1305938010}" type="datetimeFigureOut">
              <a:rPr lang="en-US" smtClean="0"/>
              <a:t>4/17/14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DA5F0-1600-1C49-80FE-277A1661E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3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6144" y="1280160"/>
            <a:ext cx="2743200" cy="151130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96144" y="163407"/>
            <a:ext cx="2743200" cy="1097280"/>
          </a:xfrm>
        </p:spPr>
        <p:txBody>
          <a:bodyPr/>
          <a:lstStyle>
            <a:lvl1pPr marL="0" indent="0">
              <a:buNone/>
              <a:defRPr sz="1300"/>
            </a:lvl1pPr>
            <a:lvl2pPr marL="182880" indent="0">
              <a:buNone/>
              <a:defRPr sz="1100"/>
            </a:lvl2pPr>
            <a:lvl3pPr marL="365760" indent="0">
              <a:buNone/>
              <a:defRPr sz="1000"/>
            </a:lvl3pPr>
            <a:lvl4pPr marL="548640" indent="0">
              <a:buNone/>
              <a:defRPr sz="800"/>
            </a:lvl4pPr>
            <a:lvl5pPr marL="731520" indent="0">
              <a:buNone/>
              <a:defRPr sz="800"/>
            </a:lvl5pPr>
            <a:lvl6pPr marL="914400" indent="0">
              <a:buNone/>
              <a:defRPr sz="800"/>
            </a:lvl6pPr>
            <a:lvl7pPr marL="1097280" indent="0">
              <a:buNone/>
              <a:defRPr sz="800"/>
            </a:lvl7pPr>
            <a:lvl8pPr marL="1280160" indent="0">
              <a:buNone/>
              <a:defRPr sz="800"/>
            </a:lvl8pPr>
            <a:lvl9pPr marL="1463040" indent="0">
              <a:buNone/>
              <a:defRPr sz="8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6144" y="1431290"/>
            <a:ext cx="2743200" cy="214630"/>
          </a:xfrm>
        </p:spPr>
        <p:txBody>
          <a:bodyPr/>
          <a:lstStyle>
            <a:lvl1pPr marL="0" indent="0">
              <a:buNone/>
              <a:defRPr sz="600"/>
            </a:lvl1pPr>
            <a:lvl2pPr marL="182880" indent="0">
              <a:buNone/>
              <a:defRPr sz="500"/>
            </a:lvl2pPr>
            <a:lvl3pPr marL="365760" indent="0">
              <a:buNone/>
              <a:defRPr sz="400"/>
            </a:lvl3pPr>
            <a:lvl4pPr marL="548640" indent="0">
              <a:buNone/>
              <a:defRPr sz="400"/>
            </a:lvl4pPr>
            <a:lvl5pPr marL="731520" indent="0">
              <a:buNone/>
              <a:defRPr sz="400"/>
            </a:lvl5pPr>
            <a:lvl6pPr marL="914400" indent="0">
              <a:buNone/>
              <a:defRPr sz="400"/>
            </a:lvl6pPr>
            <a:lvl7pPr marL="1097280" indent="0">
              <a:buNone/>
              <a:defRPr sz="400"/>
            </a:lvl7pPr>
            <a:lvl8pPr marL="1280160" indent="0">
              <a:buNone/>
              <a:defRPr sz="400"/>
            </a:lvl8pPr>
            <a:lvl9pPr marL="1463040" indent="0">
              <a:buNone/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8B420-0096-844B-B94F-4C1305938010}" type="datetimeFigureOut">
              <a:rPr lang="en-US" smtClean="0"/>
              <a:t>4/17/14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DA5F0-1600-1C49-80FE-277A1661E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363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73237"/>
            <a:ext cx="4114800" cy="304800"/>
          </a:xfrm>
          <a:prstGeom prst="rect">
            <a:avLst/>
          </a:prstGeom>
        </p:spPr>
        <p:txBody>
          <a:bodyPr vert="horz" lIns="36576" tIns="18288" rIns="36576" bIns="1828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426720"/>
            <a:ext cx="4114800" cy="1206923"/>
          </a:xfrm>
          <a:prstGeom prst="rect">
            <a:avLst/>
          </a:prstGeom>
        </p:spPr>
        <p:txBody>
          <a:bodyPr vert="horz" lIns="36576" tIns="18288" rIns="36576" bIns="1828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8600" y="1695027"/>
            <a:ext cx="1066800" cy="97367"/>
          </a:xfrm>
          <a:prstGeom prst="rect">
            <a:avLst/>
          </a:prstGeom>
        </p:spPr>
        <p:txBody>
          <a:bodyPr vert="horz" lIns="36576" tIns="18288" rIns="36576" bIns="18288" rtlCol="0" anchor="ctr"/>
          <a:lstStyle>
            <a:lvl1pPr algn="l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58B420-0096-844B-B94F-4C1305938010}" type="datetimeFigureOut">
              <a:rPr lang="en-US" smtClean="0"/>
              <a:t>4/17/14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62100" y="1695027"/>
            <a:ext cx="1447800" cy="97367"/>
          </a:xfrm>
          <a:prstGeom prst="rect">
            <a:avLst/>
          </a:prstGeom>
        </p:spPr>
        <p:txBody>
          <a:bodyPr vert="horz" lIns="36576" tIns="18288" rIns="36576" bIns="18288" rtlCol="0" anchor="ctr"/>
          <a:lstStyle>
            <a:lvl1pPr algn="ctr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76600" y="1695027"/>
            <a:ext cx="1066800" cy="97367"/>
          </a:xfrm>
          <a:prstGeom prst="rect">
            <a:avLst/>
          </a:prstGeom>
        </p:spPr>
        <p:txBody>
          <a:bodyPr vert="horz" lIns="36576" tIns="18288" rIns="36576" bIns="18288" rtlCol="0" anchor="ctr"/>
          <a:lstStyle>
            <a:lvl1pPr algn="r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6DA5F0-1600-1C49-80FE-277A1661E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8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82880" rtl="0" eaLnBrk="1" latinLnBrk="0" hangingPunct="1">
        <a:spcBef>
          <a:spcPct val="0"/>
        </a:spcBef>
        <a:buNone/>
        <a:defRPr sz="1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182880" rtl="0" eaLnBrk="1" latinLnBrk="0" hangingPunct="1">
        <a:spcBef>
          <a:spcPct val="20000"/>
        </a:spcBef>
        <a:buFont typeface="Arial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297180" indent="-114300" algn="l" defTabSz="182880" rtl="0" eaLnBrk="1" latinLnBrk="0" hangingPunct="1">
        <a:spcBef>
          <a:spcPct val="20000"/>
        </a:spcBef>
        <a:buFont typeface="Arial"/>
        <a:buChar char="–"/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91440" algn="l" defTabSz="182880" rtl="0" eaLnBrk="1" latinLnBrk="0" hangingPunct="1">
        <a:spcBef>
          <a:spcPct val="20000"/>
        </a:spcBef>
        <a:buFont typeface="Arial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" indent="-91440" algn="l" defTabSz="182880" rtl="0" eaLnBrk="1" latinLnBrk="0" hangingPunct="1">
        <a:spcBef>
          <a:spcPct val="20000"/>
        </a:spcBef>
        <a:buFont typeface="Arial"/>
        <a:buChar char="–"/>
        <a:defRPr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91440" algn="l" defTabSz="182880" rtl="0" eaLnBrk="1" latinLnBrk="0" hangingPunct="1">
        <a:spcBef>
          <a:spcPct val="20000"/>
        </a:spcBef>
        <a:buFont typeface="Arial"/>
        <a:buChar char="»"/>
        <a:defRPr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1005840" indent="-91440" algn="l" defTabSz="182880" rtl="0" eaLnBrk="1" latinLnBrk="0" hangingPunct="1">
        <a:spcBef>
          <a:spcPct val="20000"/>
        </a:spcBef>
        <a:buFont typeface="Arial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" indent="-91440" algn="l" defTabSz="182880" rtl="0" eaLnBrk="1" latinLnBrk="0" hangingPunct="1">
        <a:spcBef>
          <a:spcPct val="20000"/>
        </a:spcBef>
        <a:buFont typeface="Arial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91440" algn="l" defTabSz="182880" rtl="0" eaLnBrk="1" latinLnBrk="0" hangingPunct="1">
        <a:spcBef>
          <a:spcPct val="20000"/>
        </a:spcBef>
        <a:buFont typeface="Arial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" indent="-91440" algn="l" defTabSz="182880" rtl="0" eaLnBrk="1" latinLnBrk="0" hangingPunct="1">
        <a:spcBef>
          <a:spcPct val="20000"/>
        </a:spcBef>
        <a:buFont typeface="Arial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1pPr>
      <a:lvl2pPr marL="182880" algn="l" defTabSz="18288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" algn="l" defTabSz="18288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" algn="l" defTabSz="18288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" algn="l" defTabSz="18288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algn="l" defTabSz="18288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6pPr>
      <a:lvl7pPr marL="1097280" algn="l" defTabSz="18288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7pPr>
      <a:lvl8pPr marL="1280160" algn="l" defTabSz="18288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8pPr>
      <a:lvl9pPr marL="1463040" algn="l" defTabSz="18288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microsoft.com/office/2007/relationships/hdphoto" Target="../media/hdphoto2.wdp"/><Relationship Id="rId7" Type="http://schemas.microsoft.com/office/2007/relationships/hdphoto" Target="../media/hdphoto3.wdp"/><Relationship Id="rId8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966338" y="521460"/>
            <a:ext cx="639325" cy="639325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0" y="596899"/>
            <a:ext cx="740937" cy="635002"/>
            <a:chOff x="393702" y="1253796"/>
            <a:chExt cx="1676400" cy="1436716"/>
          </a:xfrm>
        </p:grpSpPr>
        <p:pic>
          <p:nvPicPr>
            <p:cNvPr id="8" name="Picture 7" descr="skd188256sdc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3702" y="1253796"/>
              <a:ext cx="1676400" cy="1436716"/>
            </a:xfrm>
            <a:prstGeom prst="rect">
              <a:avLst/>
            </a:prstGeom>
          </p:spPr>
        </p:pic>
        <p:pic>
          <p:nvPicPr>
            <p:cNvPr id="9" name="Picture 8" descr="firefox.png"/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9460" y="1371499"/>
              <a:ext cx="645462" cy="573385"/>
            </a:xfrm>
            <a:prstGeom prst="rect">
              <a:avLst/>
            </a:prstGeom>
          </p:spPr>
        </p:pic>
      </p:grpSp>
      <p:cxnSp>
        <p:nvCxnSpPr>
          <p:cNvPr id="10" name="Straight Arrow Connector 9"/>
          <p:cNvCxnSpPr/>
          <p:nvPr/>
        </p:nvCxnSpPr>
        <p:spPr>
          <a:xfrm>
            <a:off x="566970" y="648922"/>
            <a:ext cx="1429745" cy="0"/>
          </a:xfrm>
          <a:prstGeom prst="straightConnector1">
            <a:avLst/>
          </a:prstGeom>
          <a:ln w="38100" cmpd="sng">
            <a:solidFill>
              <a:srgbClr val="40404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566970" y="881481"/>
            <a:ext cx="1374382" cy="0"/>
          </a:xfrm>
          <a:prstGeom prst="straightConnector1">
            <a:avLst/>
          </a:prstGeom>
          <a:ln w="38100" cmpd="sng">
            <a:solidFill>
              <a:srgbClr val="40404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>
            <a:off x="3932675" y="452891"/>
            <a:ext cx="639325" cy="639325"/>
            <a:chOff x="7097303" y="2577714"/>
            <a:chExt cx="1817428" cy="1817428"/>
          </a:xfrm>
        </p:grpSpPr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7097303" y="2577714"/>
              <a:ext cx="1817428" cy="1817428"/>
            </a:xfrm>
            <a:prstGeom prst="rect">
              <a:avLst/>
            </a:prstGeom>
          </p:spPr>
        </p:pic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015012" y="3170428"/>
              <a:ext cx="837702" cy="837702"/>
            </a:xfrm>
            <a:prstGeom prst="rect">
              <a:avLst/>
            </a:prstGeom>
          </p:spPr>
        </p:pic>
      </p:grpSp>
      <p:sp>
        <p:nvSpPr>
          <p:cNvPr id="26" name="TextBox 25"/>
          <p:cNvSpPr txBox="1"/>
          <p:nvPr/>
        </p:nvSpPr>
        <p:spPr>
          <a:xfrm>
            <a:off x="566971" y="342855"/>
            <a:ext cx="13993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Times"/>
                <a:cs typeface="Times"/>
              </a:rPr>
              <a:t>(1)</a:t>
            </a:r>
            <a:endParaRPr lang="en-US" sz="1200" dirty="0">
              <a:latin typeface="Times"/>
              <a:cs typeface="Times"/>
            </a:endParaRPr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2502930" y="648922"/>
            <a:ext cx="1429745" cy="0"/>
          </a:xfrm>
          <a:prstGeom prst="straightConnector1">
            <a:avLst/>
          </a:prstGeom>
          <a:ln w="38100" cmpd="sng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>
            <a:off x="2502930" y="889793"/>
            <a:ext cx="1429745" cy="0"/>
          </a:xfrm>
          <a:prstGeom prst="straightConnector1">
            <a:avLst/>
          </a:prstGeom>
          <a:ln w="38100" cmpd="sng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2502929" y="352208"/>
            <a:ext cx="14297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Times"/>
                <a:cs typeface="Times"/>
              </a:rPr>
              <a:t>(2)</a:t>
            </a:r>
            <a:endParaRPr lang="en-US" sz="1200" dirty="0">
              <a:latin typeface="Times"/>
              <a:cs typeface="Times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502929" y="617442"/>
            <a:ext cx="14297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Times"/>
                <a:cs typeface="Times"/>
              </a:rPr>
              <a:t>(3)</a:t>
            </a:r>
            <a:endParaRPr lang="en-US" sz="1200" dirty="0">
              <a:latin typeface="Times"/>
              <a:cs typeface="Times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66970" y="613940"/>
            <a:ext cx="13993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Times"/>
                <a:cs typeface="Times"/>
              </a:rPr>
              <a:t>(4)</a:t>
            </a:r>
            <a:endParaRPr lang="en-US" sz="1200" dirty="0">
              <a:latin typeface="Times"/>
              <a:cs typeface="Times"/>
            </a:endParaRPr>
          </a:p>
        </p:txBody>
      </p:sp>
    </p:spTree>
    <p:extLst>
      <p:ext uri="{BB962C8B-B14F-4D97-AF65-F5344CB8AC3E}">
        <p14:creationId xmlns:p14="http://schemas.microsoft.com/office/powerpoint/2010/main" val="42932698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12</Words>
  <Application>Microsoft Macintosh PowerPoint</Application>
  <PresentationFormat>Custom</PresentationFormat>
  <Paragraphs>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</dc:creator>
  <cp:lastModifiedBy>A</cp:lastModifiedBy>
  <cp:revision>3</cp:revision>
  <cp:lastPrinted>2014-04-18T03:51:28Z</cp:lastPrinted>
  <dcterms:created xsi:type="dcterms:W3CDTF">2014-04-18T03:32:27Z</dcterms:created>
  <dcterms:modified xsi:type="dcterms:W3CDTF">2014-04-18T04:10:30Z</dcterms:modified>
</cp:coreProperties>
</file>