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18288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94" d="100"/>
          <a:sy n="294" d="100"/>
        </p:scale>
        <p:origin x="-296" y="-216"/>
      </p:cViewPr>
      <p:guideLst>
        <p:guide orient="horz" pos="57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8113"/>
            <a:ext cx="388620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36320"/>
            <a:ext cx="320040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9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73237"/>
            <a:ext cx="102870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3237"/>
            <a:ext cx="300990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1175173"/>
            <a:ext cx="3886200" cy="36322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775124"/>
            <a:ext cx="3886200" cy="40005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1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26720"/>
            <a:ext cx="2019300" cy="1206923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426720"/>
            <a:ext cx="2019300" cy="1206923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09364"/>
            <a:ext cx="2020094" cy="17060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579967"/>
            <a:ext cx="2020094" cy="105367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409364"/>
            <a:ext cx="2020888" cy="17060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579967"/>
            <a:ext cx="2020888" cy="105367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2813"/>
            <a:ext cx="1504157" cy="30988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72814"/>
            <a:ext cx="2555875" cy="156083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82694"/>
            <a:ext cx="1504157" cy="1250950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1280160"/>
            <a:ext cx="2743200" cy="15113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163407"/>
            <a:ext cx="2743200" cy="109728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1431290"/>
            <a:ext cx="2743200" cy="214630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3237"/>
            <a:ext cx="4114800" cy="3048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26720"/>
            <a:ext cx="4114800" cy="1206923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1695027"/>
            <a:ext cx="1066800" cy="97367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1695027"/>
            <a:ext cx="1447800" cy="97367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1695027"/>
            <a:ext cx="1066800" cy="97367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338" y="521460"/>
            <a:ext cx="639325" cy="6393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596899"/>
            <a:ext cx="740937" cy="635002"/>
            <a:chOff x="393702" y="1253796"/>
            <a:chExt cx="1676400" cy="1436716"/>
          </a:xfrm>
        </p:grpSpPr>
        <p:pic>
          <p:nvPicPr>
            <p:cNvPr id="8" name="Picture 7" descr="skd188256sd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02" y="1253796"/>
              <a:ext cx="1676400" cy="1436716"/>
            </a:xfrm>
            <a:prstGeom prst="rect">
              <a:avLst/>
            </a:prstGeom>
          </p:spPr>
        </p:pic>
        <p:pic>
          <p:nvPicPr>
            <p:cNvPr id="9" name="Picture 8" descr="firefox.png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60" y="1371499"/>
              <a:ext cx="645462" cy="573385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566970" y="648922"/>
            <a:ext cx="1429745" cy="0"/>
          </a:xfrm>
          <a:prstGeom prst="straightConnector1">
            <a:avLst/>
          </a:prstGeom>
          <a:ln w="38100" cmpd="sng"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6970" y="881481"/>
            <a:ext cx="1374382" cy="0"/>
          </a:xfrm>
          <a:prstGeom prst="straightConnector1">
            <a:avLst/>
          </a:prstGeom>
          <a:ln w="38100" cmpd="sng"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6971" y="342855"/>
            <a:ext cx="1399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/>
                <a:cs typeface="Times"/>
              </a:rPr>
              <a:t>(1)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6970" y="613940"/>
            <a:ext cx="1399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/>
                <a:cs typeface="Times"/>
              </a:rPr>
              <a:t>(2)</a:t>
            </a:r>
            <a:endParaRPr lang="en-US" sz="1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9326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3</cp:revision>
  <cp:lastPrinted>2014-04-18T03:51:28Z</cp:lastPrinted>
  <dcterms:created xsi:type="dcterms:W3CDTF">2014-04-18T03:32:27Z</dcterms:created>
  <dcterms:modified xsi:type="dcterms:W3CDTF">2014-04-18T04:12:12Z</dcterms:modified>
</cp:coreProperties>
</file>