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Abel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F26408-6D23-4C28-97C6-ECBD4C0BB0B1}">
  <a:tblStyle styleId="{33F26408-6D23-4C28-97C6-ECBD4C0BB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143949cb0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d143949cb0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143949cb0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143949cb0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143949cb0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143949cb0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aea3131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aea3131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9a5542f1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9a5542f1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afacedb7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afacedb7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98d7226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98d7226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98d7226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98d7226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a5542f1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a5542f1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14120c06b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14120c06b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143949cb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143949cb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143949cb0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143949cb0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143949cb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143949cb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143949cb0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143949cb0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" name="Google Shape;52;p13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62" name="Google Shape;62;p1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4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4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4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4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5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91" name="Google Shape;91;p15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92" name="Google Shape;92;p15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5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96" name="Google Shape;96;p15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15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5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15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5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08" name="Google Shape;108;p16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20" name="Google Shape;120;p17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121" name="Google Shape;121;p17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7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125" name="Google Shape;125;p1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131" name="Google Shape;131;p18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132" name="Google Shape;132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136" name="Google Shape;136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9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142" name="Google Shape;142;p19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19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3" name="Google Shape;153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54" name="Google Shape;154;p20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1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62" name="Google Shape;162;p21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21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175" name="Google Shape;175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185" name="Google Shape;185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24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" name="Google Shape;196;p24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24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24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24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24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4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24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24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24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24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7" name="Google Shape;207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08" name="Google Shape;208;p24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16" name="Google Shape;216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5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6" name="Google Shape;226;p25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7" name="Google Shape;227;p25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5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232" name="Google Shape;232;p26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233" name="Google Shape;233;p26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234" name="Google Shape;234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26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238" name="Google Shape;238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7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243" name="Google Shape;243;p27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7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8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53" name="Google Shape;253;p28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28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28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28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28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4" name="Google Shape;264;p28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28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28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28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9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270" name="Google Shape;270;p29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271" name="Google Shape;271;p29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29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0" name="Google Shape;280;p29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29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2" name="Google Shape;282;p29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9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oheeDG23/Sentiment_Analysis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multiclass-classification-with-word-bags-and-word-sequences-4fffd4d62e0c" TargetMode="External"/><Relationship Id="rId4" Type="http://schemas.openxmlformats.org/officeDocument/2006/relationships/hyperlink" Target="https://www.kaggle.com/dormann/cnn-vs-lstm-movie-review-classification" TargetMode="External"/><Relationship Id="rId5" Type="http://schemas.openxmlformats.org/officeDocument/2006/relationships/hyperlink" Target="https://monkeylearn.com/sentiment-analysis/" TargetMode="External"/><Relationship Id="rId6" Type="http://schemas.openxmlformats.org/officeDocument/2006/relationships/hyperlink" Target="https://github.com/linanqiu/word2vec-sentiments/blob/master/word2vec-sentiment.ipynb" TargetMode="External"/><Relationship Id="rId7" Type="http://schemas.openxmlformats.org/officeDocument/2006/relationships/hyperlink" Target="https://medium.com/swlh/sentiment-classification-using-word-embeddings-word2vec-aedf28fbb8c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mohee.datta@research.iiit.ac.in" TargetMode="External"/><Relationship Id="rId4" Type="http://schemas.openxmlformats.org/officeDocument/2006/relationships/hyperlink" Target="mailto:rohith.ramesh@students.iiit.ac.in" TargetMode="External"/><Relationship Id="rId5" Type="http://schemas.openxmlformats.org/officeDocument/2006/relationships/hyperlink" Target="mailto:sridhar.m@research.iiit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hyperlink" Target="https://github.com/riyadatik/Sentiment-Analysis-on-Movie-Review-Data/blob/master/Data%20set.xlsx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lakshmi25npathi/imdb-dataset-of-50k-movie-reviews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ctrTitle"/>
          </p:nvPr>
        </p:nvSpPr>
        <p:spPr>
          <a:xfrm>
            <a:off x="325650" y="1667925"/>
            <a:ext cx="8492700" cy="13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5"/>
              <a:t>Sentiment Analysis on Movie Review</a:t>
            </a:r>
            <a:r>
              <a:rPr lang="en" sz="4355"/>
              <a:t> </a:t>
            </a:r>
            <a:endParaRPr sz="1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ML Approach</a:t>
            </a:r>
            <a:endParaRPr sz="2000"/>
          </a:p>
        </p:txBody>
      </p:sp>
      <p:sp>
        <p:nvSpPr>
          <p:cNvPr id="289" name="Google Shape;289;p30"/>
          <p:cNvSpPr txBox="1"/>
          <p:nvPr>
            <p:ph idx="1" type="subTitle"/>
          </p:nvPr>
        </p:nvSpPr>
        <p:spPr>
          <a:xfrm>
            <a:off x="2668650" y="147075"/>
            <a:ext cx="3780300" cy="2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SMAI Project,  Spring ‘21, IIIT Hyderabad</a:t>
            </a:r>
            <a:endParaRPr/>
          </a:p>
        </p:txBody>
      </p:sp>
      <p:sp>
        <p:nvSpPr>
          <p:cNvPr id="290" name="Google Shape;290;p30"/>
          <p:cNvSpPr txBox="1"/>
          <p:nvPr>
            <p:ph idx="1" type="subTitle"/>
          </p:nvPr>
        </p:nvSpPr>
        <p:spPr>
          <a:xfrm>
            <a:off x="2278850" y="4004325"/>
            <a:ext cx="44886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BinaryBeasts</a:t>
            </a:r>
            <a:br>
              <a:rPr lang="en"/>
            </a:br>
            <a:r>
              <a:rPr lang="en"/>
              <a:t>Mohee, Rohith, and Sridhar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[2018112005, </a:t>
            </a:r>
            <a:r>
              <a:rPr lang="en"/>
              <a:t>2020201042, 2018111021]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311725" y="3136300"/>
            <a:ext cx="45615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 txBox="1"/>
          <p:nvPr>
            <p:ph type="title"/>
          </p:nvPr>
        </p:nvSpPr>
        <p:spPr>
          <a:xfrm>
            <a:off x="311713" y="326700"/>
            <a:ext cx="456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05700"/>
            <a:ext cx="4852306" cy="193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39"/>
          <p:cNvGrpSpPr/>
          <p:nvPr/>
        </p:nvGrpSpPr>
        <p:grpSpPr>
          <a:xfrm>
            <a:off x="5540993" y="398083"/>
            <a:ext cx="3383168" cy="4571963"/>
            <a:chOff x="5704538" y="455087"/>
            <a:chExt cx="3101263" cy="4405013"/>
          </a:xfrm>
        </p:grpSpPr>
        <p:pic>
          <p:nvPicPr>
            <p:cNvPr id="440" name="Google Shape;44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04538" y="2773575"/>
              <a:ext cx="3101258" cy="208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04551" y="455087"/>
              <a:ext cx="3101250" cy="20950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311725" y="3357175"/>
            <a:ext cx="45615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 txBox="1"/>
          <p:nvPr>
            <p:ph type="title"/>
          </p:nvPr>
        </p:nvSpPr>
        <p:spPr>
          <a:xfrm>
            <a:off x="311713" y="326700"/>
            <a:ext cx="456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448" name="Google Shape;448;p40"/>
          <p:cNvPicPr preferRelativeResize="0"/>
          <p:nvPr/>
        </p:nvPicPr>
        <p:blipFill rotWithShape="1">
          <a:blip r:embed="rId3">
            <a:alphaModFix/>
          </a:blip>
          <a:srcRect b="0" l="0" r="2229" t="0"/>
          <a:stretch/>
        </p:blipFill>
        <p:spPr>
          <a:xfrm>
            <a:off x="311725" y="1491075"/>
            <a:ext cx="4561501" cy="2389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40"/>
          <p:cNvGrpSpPr/>
          <p:nvPr/>
        </p:nvGrpSpPr>
        <p:grpSpPr>
          <a:xfrm>
            <a:off x="5462218" y="399966"/>
            <a:ext cx="3383272" cy="4571890"/>
            <a:chOff x="5429499" y="383700"/>
            <a:chExt cx="3366775" cy="4550050"/>
          </a:xfrm>
        </p:grpSpPr>
        <p:pic>
          <p:nvPicPr>
            <p:cNvPr id="450" name="Google Shape;450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29499" y="383700"/>
              <a:ext cx="3366775" cy="231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00588" y="2750850"/>
              <a:ext cx="3224600" cy="218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 txBox="1"/>
          <p:nvPr>
            <p:ph idx="1" type="body"/>
          </p:nvPr>
        </p:nvSpPr>
        <p:spPr>
          <a:xfrm>
            <a:off x="311725" y="3136300"/>
            <a:ext cx="45615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1"/>
          <p:cNvSpPr txBox="1"/>
          <p:nvPr>
            <p:ph type="title"/>
          </p:nvPr>
        </p:nvSpPr>
        <p:spPr>
          <a:xfrm>
            <a:off x="311713" y="326700"/>
            <a:ext cx="456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</a:t>
            </a:r>
            <a:endParaRPr/>
          </a:p>
        </p:txBody>
      </p:sp>
      <p:pic>
        <p:nvPicPr>
          <p:cNvPr id="458" name="Google Shape;4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00" y="1619625"/>
            <a:ext cx="4315526" cy="22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371" y="843925"/>
            <a:ext cx="3122950" cy="20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288" y="2983900"/>
            <a:ext cx="2877113" cy="196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>
            <p:ph type="title"/>
          </p:nvPr>
        </p:nvSpPr>
        <p:spPr>
          <a:xfrm>
            <a:off x="3825575" y="140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WORK</a:t>
            </a:r>
            <a:endParaRPr/>
          </a:p>
        </p:txBody>
      </p:sp>
      <p:sp>
        <p:nvSpPr>
          <p:cNvPr id="466" name="Google Shape;466;p42"/>
          <p:cNvSpPr txBox="1"/>
          <p:nvPr>
            <p:ph idx="4294967295" type="subTitle"/>
          </p:nvPr>
        </p:nvSpPr>
        <p:spPr>
          <a:xfrm>
            <a:off x="5513325" y="680652"/>
            <a:ext cx="2292900" cy="5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55" u="sng">
                <a:solidFill>
                  <a:schemeClr val="hlink"/>
                </a:solidFill>
                <a:hlinkClick r:id="rId3"/>
              </a:rPr>
              <a:t>link to our GitHub repo</a:t>
            </a:r>
            <a:endParaRPr sz="125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00" y="571900"/>
            <a:ext cx="1953925" cy="297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1453" y="1023125"/>
            <a:ext cx="1656559" cy="29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2"/>
          <p:cNvPicPr preferRelativeResize="0"/>
          <p:nvPr/>
        </p:nvPicPr>
        <p:blipFill rotWithShape="1">
          <a:blip r:embed="rId6">
            <a:alphaModFix/>
          </a:blip>
          <a:srcRect b="6524" l="0" r="0" t="16623"/>
          <a:stretch/>
        </p:blipFill>
        <p:spPr>
          <a:xfrm>
            <a:off x="3017925" y="1498800"/>
            <a:ext cx="1771200" cy="3295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0" name="Google Shape;470;p42"/>
          <p:cNvGraphicFramePr/>
          <p:nvPr/>
        </p:nvGraphicFramePr>
        <p:xfrm>
          <a:off x="5346650" y="1942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{33F26408-6D23-4C28-97C6-ECBD4C0BB0B1}</a:tableStyleId>
              </a:tblPr>
              <a:tblGrid>
                <a:gridCol w="932200"/>
                <a:gridCol w="2598200"/>
              </a:tblGrid>
              <a:tr h="49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Name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Contribution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Mohee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TF-IDF, Word2Vec,BoW, Data Preprocessing ,Slides and Documentation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Rohith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Glove,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TF-IDF, Word2Vec,CNN,LSTM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Sridhar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CNN, LSTM , Classifiers,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Slides and Documentation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idx="1" type="subTitle"/>
          </p:nvPr>
        </p:nvSpPr>
        <p:spPr>
          <a:xfrm>
            <a:off x="625650" y="1463476"/>
            <a:ext cx="77844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100"/>
              <a:t>A. Rahman and M. S. Hossen, "Sentiment Analysis on Movie Review Data Using Machine Learning Approach," 2019 International Conference on Bangla Speech and Language Processing (ICBSLP), 2019, pp. 1-4, doi: 10.1109/ICBSLP47725.2019.201470.</a:t>
            </a:r>
            <a:endParaRPr sz="1100"/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Yessenov, Kuat, and Saša Misailovic. "Sentiment analysis of movie review comments." </a:t>
            </a:r>
            <a:r>
              <a:rPr i="1" lang="en" sz="1100">
                <a:solidFill>
                  <a:schemeClr val="dk1"/>
                </a:solidFill>
              </a:rPr>
              <a:t>Methodology</a:t>
            </a:r>
            <a:r>
              <a:rPr lang="en" sz="1100">
                <a:solidFill>
                  <a:schemeClr val="dk1"/>
                </a:solidFill>
              </a:rPr>
              <a:t> 17 (2009): 1-7.</a:t>
            </a:r>
            <a:endParaRPr sz="1100"/>
          </a:p>
          <a:p>
            <a:pPr indent="-293211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T. P. Sahu and S. Ahuja, "Sentiment analysis of movie reviews: A study on feature selection &amp; classification algorithms," </a:t>
            </a:r>
            <a:r>
              <a:rPr i="1" lang="en" sz="1100">
                <a:solidFill>
                  <a:schemeClr val="dk1"/>
                </a:solidFill>
              </a:rPr>
              <a:t>2016 International Conference on Microelectronics, Computing and Communications (MicroCom)</a:t>
            </a:r>
            <a:r>
              <a:rPr lang="en" sz="1100">
                <a:solidFill>
                  <a:schemeClr val="dk1"/>
                </a:solidFill>
              </a:rPr>
              <a:t>, 2016, pp. 1-6, doi: 10.1109/MicroCom.2016.7522583.</a:t>
            </a:r>
            <a:endParaRPr sz="1100"/>
          </a:p>
        </p:txBody>
      </p:sp>
      <p:sp>
        <p:nvSpPr>
          <p:cNvPr id="476" name="Google Shape;476;p43"/>
          <p:cNvSpPr txBox="1"/>
          <p:nvPr>
            <p:ph idx="1" type="subTitle"/>
          </p:nvPr>
        </p:nvSpPr>
        <p:spPr>
          <a:xfrm>
            <a:off x="625650" y="3223551"/>
            <a:ext cx="76899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https://towardsdatascience.com/multiclass-classification-with-word-bags-and-word-sequences-4fffd4d62e0c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https://www.kaggle.com/dormann/cnn-vs-lstm-movie-review-classification</a:t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https://monkeylearn.com/sentiment-analysis/</a:t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https://github.com/linanqiu/word2vec-sentiments/blob/master/word2vec-sentiment.ipynb</a:t>
            </a:r>
            <a:endParaRPr sz="1100"/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https://medium.com/swlh/sentiment-classification-using-word-embeddings-word2vec-aedf28fbb8ca</a:t>
            </a:r>
            <a:endParaRPr sz="1100"/>
          </a:p>
          <a:p>
            <a:pPr indent="0" lvl="0" marL="457200" marR="50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77" name="Google Shape;477;p43"/>
          <p:cNvSpPr txBox="1"/>
          <p:nvPr>
            <p:ph idx="4294967295" type="subTitle"/>
          </p:nvPr>
        </p:nvSpPr>
        <p:spPr>
          <a:xfrm>
            <a:off x="713225" y="1056071"/>
            <a:ext cx="2200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525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Reference Papers</a:t>
            </a:r>
            <a:endParaRPr sz="1525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78" name="Google Shape;478;p43"/>
          <p:cNvSpPr txBox="1"/>
          <p:nvPr>
            <p:ph idx="4294967295" type="subTitle"/>
          </p:nvPr>
        </p:nvSpPr>
        <p:spPr>
          <a:xfrm>
            <a:off x="666875" y="2745061"/>
            <a:ext cx="2292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525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Blogs Referred </a:t>
            </a:r>
            <a:endParaRPr sz="1525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79" name="Google Shape;479;p43"/>
          <p:cNvGrpSpPr/>
          <p:nvPr/>
        </p:nvGrpSpPr>
        <p:grpSpPr>
          <a:xfrm>
            <a:off x="4447052" y="273979"/>
            <a:ext cx="4289708" cy="1923596"/>
            <a:chOff x="3597785" y="3065882"/>
            <a:chExt cx="2241344" cy="1330656"/>
          </a:xfrm>
        </p:grpSpPr>
        <p:grpSp>
          <p:nvGrpSpPr>
            <p:cNvPr id="480" name="Google Shape;480;p43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481" name="Google Shape;481;p43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rect b="b" l="l" r="r" t="t"/>
                <a:pathLst>
                  <a:path extrusionOk="0" fill="none" h="1" w="14227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2" name="Google Shape;482;p43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483" name="Google Shape;483;p43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43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rect b="b" l="l" r="r" t="t"/>
                  <a:pathLst>
                    <a:path extrusionOk="0" h="1661" w="1948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5" name="Google Shape;485;p43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486" name="Google Shape;486;p43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43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8" name="Google Shape;488;p43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489" name="Google Shape;489;p43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490" name="Google Shape;490;p43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rect b="b" l="l" r="r" t="t"/>
                  <a:pathLst>
                    <a:path extrusionOk="0" fill="none" h="7174" w="11045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43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rect b="b" l="l" r="r" t="t"/>
                  <a:pathLst>
                    <a:path extrusionOk="0" fill="none" h="1719" w="6291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2" name="Google Shape;492;p43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493" name="Google Shape;493;p43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43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5" name="Google Shape;495;p43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496" name="Google Shape;496;p43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rect b="b" l="l" r="r" t="t"/>
                  <a:pathLst>
                    <a:path extrusionOk="0" h="4127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43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8" name="Google Shape;498;p43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499" name="Google Shape;499;p43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rect b="b" l="l" r="r" t="t"/>
                  <a:pathLst>
                    <a:path extrusionOk="0" h="3534" w="4114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43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rect b="b" l="l" r="r" t="t"/>
                  <a:pathLst>
                    <a:path extrusionOk="0" h="1067" w="1259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1" name="Google Shape;501;p43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502" name="Google Shape;502;p43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rect b="b" l="l" r="r" t="t"/>
                  <a:pathLst>
                    <a:path extrusionOk="0" h="3535" w="4126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43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rect b="b" l="l" r="r" t="t"/>
                  <a:pathLst>
                    <a:path extrusionOk="0" h="1065" w="1078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4" name="Google Shape;504;p43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505" name="Google Shape;505;p43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506" name="Google Shape;506;p43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rect b="b" l="l" r="r" t="t"/>
                  <a:pathLst>
                    <a:path extrusionOk="0" fill="none" h="22102" w="18436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43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rect b="b" l="l" r="r" t="t"/>
                  <a:pathLst>
                    <a:path extrusionOk="0" fill="none" h="17239" w="17082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43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rect b="b" l="l" r="r" t="t"/>
                  <a:pathLst>
                    <a:path extrusionOk="0" fill="none" h="10380" w="12606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43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rect b="b" l="l" r="r" t="t"/>
                  <a:pathLst>
                    <a:path extrusionOk="0" fill="none" h="6594" w="13186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43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rect b="b" l="l" r="r" t="t"/>
                  <a:pathLst>
                    <a:path extrusionOk="0" fill="none" h="6376" w="13476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43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rect b="b" l="l" r="r" t="t"/>
                  <a:pathLst>
                    <a:path extrusionOk="0" fill="none" h="835" w="12291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2" name="Google Shape;512;p43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513" name="Google Shape;513;p43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43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5" name="Google Shape;515;p43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516" name="Google Shape;516;p43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43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43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519" name="Google Shape;519;p43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rect b="b" l="l" r="r" t="t"/>
                  <a:pathLst>
                    <a:path extrusionOk="0" h="4102" w="4235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43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rect b="b" l="l" r="r" t="t"/>
                  <a:pathLst>
                    <a:path extrusionOk="0" h="1661" w="1971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1" name="Google Shape;521;p43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522" name="Google Shape;522;p43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rect b="b" l="l" r="r" t="t"/>
                  <a:pathLst>
                    <a:path extrusionOk="0" h="4103" w="4259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43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rect b="b" l="l" r="r" t="t"/>
                  <a:pathLst>
                    <a:path extrusionOk="0" h="1659" w="1959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" name="Google Shape;524;p43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525" name="Google Shape;525;p43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rect b="b" l="l" r="r" t="t"/>
                  <a:pathLst>
                    <a:path extrusionOk="0" h="4114" w="421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43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rect b="b" l="l" r="r" t="t"/>
                  <a:pathLst>
                    <a:path extrusionOk="0" h="1660" w="197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7" name="Google Shape;527;p43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528" name="Google Shape;528;p43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43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0" name="Google Shape;530;p43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531" name="Google Shape;531;p43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43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33" name="Google Shape;533;p43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534" name="Google Shape;534;p43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535" name="Google Shape;535;p43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rect b="b" l="l" r="r" t="t"/>
                  <a:pathLst>
                    <a:path extrusionOk="0" fill="none" h="7259" w="7574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43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rect b="b" l="l" r="r" t="t"/>
                  <a:pathLst>
                    <a:path extrusionOk="0" fill="none" h="6787" w="1997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43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rect b="b" l="l" r="r" t="t"/>
                  <a:pathLst>
                    <a:path extrusionOk="0" fill="none" h="1791" w="7223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8" name="Google Shape;538;p43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539" name="Google Shape;539;p43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43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" name="Google Shape;541;p43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542" name="Google Shape;542;p43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43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4" name="Google Shape;544;p43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545" name="Google Shape;545;p43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43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7" name="Google Shape;547;p43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548" name="Google Shape;548;p43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rect b="b" l="l" r="r" t="t"/>
                  <a:pathLst>
                    <a:path extrusionOk="0" h="3426" w="4005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43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0" name="Google Shape;550;p43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551" name="Google Shape;551;p43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552" name="Google Shape;552;p43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rect b="b" l="l" r="r" t="t"/>
                  <a:pathLst>
                    <a:path extrusionOk="0" fill="none" h="14021" w="19513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43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rect b="b" l="l" r="r" t="t"/>
                  <a:pathLst>
                    <a:path extrusionOk="0" fill="none" h="2614" w="2819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43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rect b="b" l="l" r="r" t="t"/>
                  <a:pathLst>
                    <a:path extrusionOk="0" fill="none" h="1695" w="5384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43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rect b="b" l="l" r="r" t="t"/>
                  <a:pathLst>
                    <a:path extrusionOk="0" fill="none" h="9122" w="1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6" name="Google Shape;556;p43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557" name="Google Shape;557;p43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43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59" name="Google Shape;559;p43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560" name="Google Shape;560;p43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43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2" name="Google Shape;562;p43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563" name="Google Shape;563;p43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43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" name="Google Shape;565;p43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566" name="Google Shape;566;p43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rect b="b" l="l" r="r" t="t"/>
                  <a:pathLst>
                    <a:path extrusionOk="0" h="3418" w="3993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43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rect b="b" l="l" r="r" t="t"/>
                  <a:pathLst>
                    <a:path extrusionOk="0" h="964" w="1134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8" name="Google Shape;568;p43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569" name="Google Shape;569;p43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43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rect b="b" l="l" r="r" t="t"/>
                  <a:pathLst>
                    <a:path extrusionOk="0" h="965" w="1134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1" name="Google Shape;571;p43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572" name="Google Shape;572;p43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43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4" name="Google Shape;574;p43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575" name="Google Shape;575;p43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rect b="b" l="l" r="r" t="t"/>
                <a:pathLst>
                  <a:path extrusionOk="0" fill="none" h="1319" w="6352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6" name="Google Shape;576;p43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577" name="Google Shape;577;p43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43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9" name="Google Shape;579;p43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580" name="Google Shape;580;p43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43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2" name="Google Shape;582;p43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583" name="Google Shape;583;p43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584" name="Google Shape;584;p43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rect b="b" l="l" r="r" t="t"/>
                  <a:pathLst>
                    <a:path extrusionOk="0" fill="none" h="20432" w="44166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43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rect b="b" l="l" r="r" t="t"/>
                  <a:pathLst>
                    <a:path extrusionOk="0" fill="none" h="8916" w="9279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43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rect b="b" l="l" r="r" t="t"/>
                  <a:pathLst>
                    <a:path extrusionOk="0" fill="none" h="2493" w="10114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43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rect b="b" l="l" r="r" t="t"/>
                  <a:pathLst>
                    <a:path extrusionOk="0" fill="none" h="5360" w="13792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43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rect b="b" l="l" r="r" t="t"/>
                  <a:pathLst>
                    <a:path extrusionOk="0" fill="none" h="10549" w="219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43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rect b="b" l="l" r="r" t="t"/>
                  <a:pathLst>
                    <a:path extrusionOk="0" fill="none" h="8081" w="328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" name="Google Shape;590;p43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591" name="Google Shape;591;p43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43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3" name="Google Shape;593;p43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594" name="Google Shape;594;p43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43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6" name="Google Shape;596;p43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597" name="Google Shape;597;p43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43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9" name="Google Shape;599;p43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600" name="Google Shape;600;p43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43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2" name="Google Shape;602;p43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603" name="Google Shape;603;p43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43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5" name="Google Shape;605;p43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606" name="Google Shape;606;p43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rect b="b" l="l" r="r" t="t"/>
                  <a:pathLst>
                    <a:path extrusionOk="0" h="3424" w="3993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43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8" name="Google Shape;608;p43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609" name="Google Shape;609;p43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43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1" name="Google Shape;611;p43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612" name="Google Shape;612;p43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43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4" name="Google Shape;614;p43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615" name="Google Shape;615;p43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43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17" name="Google Shape;617;p43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18" name="Google Shape;618;p43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19" name="Google Shape;619;p43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rect b="b" l="l" r="r" t="t"/>
                  <a:pathLst>
                    <a:path extrusionOk="0" fill="none" h="39666" w="34247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43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rect b="b" l="l" r="r" t="t"/>
                  <a:pathLst>
                    <a:path extrusionOk="0" fill="none" h="8856" w="7949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43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rect b="b" l="l" r="r" t="t"/>
                  <a:pathLst>
                    <a:path extrusionOk="0" fill="none" h="12545" w="3315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43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rect b="b" l="l" r="r" t="t"/>
                  <a:pathLst>
                    <a:path extrusionOk="0" fill="none" h="14057" w="7634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43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rect b="b" l="l" r="r" t="t"/>
                  <a:pathLst>
                    <a:path extrusionOk="0" fill="none" h="2553" w="10464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43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rect b="b" l="l" r="r" t="t"/>
                  <a:pathLst>
                    <a:path extrusionOk="0" fill="none" h="11505" w="3799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43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rect b="b" l="l" r="r" t="t"/>
                  <a:pathLst>
                    <a:path extrusionOk="0" fill="none" h="5227" w="9606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43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rect b="b" l="l" r="r" t="t"/>
                  <a:pathLst>
                    <a:path extrusionOk="0" fill="none" h="3437" w="5771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43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rect b="b" l="l" r="r" t="t"/>
                  <a:pathLst>
                    <a:path extrusionOk="0" fill="none" h="9667" w="4937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43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rect b="b" l="l" r="r" t="t"/>
                  <a:pathLst>
                    <a:path extrusionOk="0" fill="none" h="15509" w="4464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43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rect b="b" l="l" r="r" t="t"/>
                  <a:pathLst>
                    <a:path extrusionOk="0" fill="none" h="7319" w="1292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43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rect b="b" l="l" r="r" t="t"/>
                  <a:pathLst>
                    <a:path extrusionOk="0" fill="none" h="10138" w="8445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43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rect b="b" l="l" r="r" t="t"/>
                  <a:pathLst>
                    <a:path extrusionOk="0" fill="none" h="15690" w="5324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43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rect b="b" l="l" r="r" t="t"/>
                  <a:pathLst>
                    <a:path extrusionOk="0" fill="none" h="5759" w="13441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43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rect b="b" l="l" r="r" t="t"/>
                  <a:pathLst>
                    <a:path extrusionOk="0" fill="none" h="11420" w="5904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43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rect b="b" l="l" r="r" t="t"/>
                  <a:pathLst>
                    <a:path extrusionOk="0" fill="none" h="10803" w="7428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43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rect b="b" l="l" r="r" t="t"/>
                  <a:pathLst>
                    <a:path extrusionOk="0" fill="none" h="4671" w="11009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6" name="Google Shape;636;p43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37" name="Google Shape;637;p43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43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9" name="Google Shape;639;p43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40" name="Google Shape;640;p43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43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2" name="Google Shape;642;p43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43" name="Google Shape;643;p43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43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5" name="Google Shape;645;p43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46" name="Google Shape;646;p43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43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8" name="Google Shape;648;p43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49" name="Google Shape;649;p43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43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43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52" name="Google Shape;652;p43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43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4" name="Google Shape;654;p43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55" name="Google Shape;655;p43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43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7" name="Google Shape;657;p43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58" name="Google Shape;658;p43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43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0" name="Google Shape;660;p43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61" name="Google Shape;661;p43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43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" name="Google Shape;663;p43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64" name="Google Shape;664;p43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43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6" name="Google Shape;666;p43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67" name="Google Shape;667;p43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43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9" name="Google Shape;669;p43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70" name="Google Shape;670;p43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43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2" name="Google Shape;672;p43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73" name="Google Shape;673;p43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rect b="b" l="l" r="r" t="t"/>
                  <a:pathLst>
                    <a:path extrusionOk="0" h="3425" w="3993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43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rect b="b" l="l" r="r" t="t"/>
                  <a:pathLst>
                    <a:path extrusionOk="0" h="976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5" name="Google Shape;675;p43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676" name="Google Shape;676;p43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close/>
                  </a:path>
                </a:pathLst>
              </a:custGeom>
              <a:noFill/>
              <a:ln cap="flat" cmpd="sng" w="1825">
                <a:solidFill>
                  <a:srgbClr val="A5B7C5"/>
                </a:solidFill>
                <a:prstDash val="solid"/>
                <a:miter lim="1209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7" name="Google Shape;677;p43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678" name="Google Shape;678;p43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rect b="b" l="l" r="r" t="t"/>
                  <a:pathLst>
                    <a:path extrusionOk="0" fill="none" h="630" w="7501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43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rect b="b" l="l" r="r" t="t"/>
                  <a:pathLst>
                    <a:path extrusionOk="0" fill="none" h="9836" w="8409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80" name="Google Shape;680;p43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681" name="Google Shape;681;p43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rect b="b" l="l" r="r" t="t"/>
                    <a:pathLst>
                      <a:path extrusionOk="0" fill="none" h="2831" w="8807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rgbClr val="A5B7C5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2" name="Google Shape;682;p43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rect b="b" l="l" r="r" t="t"/>
                    <a:pathLst>
                      <a:path extrusionOk="0" fill="none" h="1803" w="8892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cap="flat" cmpd="sng" w="1825">
                    <a:solidFill>
                      <a:srgbClr val="A5B7C5"/>
                    </a:solidFill>
                    <a:prstDash val="solid"/>
                    <a:miter lim="12096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83" name="Google Shape;683;p43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684" name="Google Shape;684;p43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rect b="b" l="l" r="r" t="t"/>
                      <a:pathLst>
                        <a:path extrusionOk="0" fill="none" h="13066" w="3038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5" name="Google Shape;685;p43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rect b="b" l="l" r="r" t="t"/>
                      <a:pathLst>
                        <a:path extrusionOk="0" fill="none" h="10077" w="13234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6" name="Google Shape;686;p43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rect b="b" l="l" r="r" t="t"/>
                      <a:pathLst>
                        <a:path extrusionOk="0" fill="none" h="10090" w="5832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7" name="Google Shape;687;p43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rect b="b" l="l" r="r" t="t"/>
                      <a:pathLst>
                        <a:path extrusionOk="0" fill="none" h="3135" w="10719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8" name="Google Shape;688;p43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rect b="b" l="l" r="r" t="t"/>
                      <a:pathLst>
                        <a:path extrusionOk="0" fill="none" h="6956" w="2505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89" name="Google Shape;689;p43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rect b="b" l="l" r="r" t="t"/>
                      <a:pathLst>
                        <a:path extrusionOk="0" fill="none" h="1307" w="9521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0" name="Google Shape;690;p43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rect b="b" l="l" r="r" t="t"/>
                      <a:pathLst>
                        <a:path extrusionOk="0" fill="none" h="8081" w="12593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1" name="Google Shape;691;p43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rect b="b" l="l" r="r" t="t"/>
                      <a:pathLst>
                        <a:path extrusionOk="0" fill="none" h="6473" w="11118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cap="flat" cmpd="sng" w="1825">
                      <a:solidFill>
                        <a:srgbClr val="A5B7C5"/>
                      </a:solidFill>
                      <a:prstDash val="solid"/>
                      <a:miter lim="12096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692" name="Google Shape;692;p43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693" name="Google Shape;693;p43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rect b="b" l="l" r="r" t="t"/>
                        <a:pathLst>
                          <a:path extrusionOk="0" fill="none" h="2674" w="6739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4" name="Google Shape;694;p43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rect b="b" l="l" r="r" t="t"/>
                        <a:pathLst>
                          <a:path extrusionOk="0" fill="none" h="8033" w="5554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5" name="Google Shape;695;p43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rect b="b" l="l" r="r" t="t"/>
                        <a:pathLst>
                          <a:path extrusionOk="0" fill="none" h="9049" w="14263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6" name="Google Shape;696;p43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rect b="b" l="l" r="r" t="t"/>
                        <a:pathLst>
                          <a:path extrusionOk="0" fill="none" h="10162" w="9848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7" name="Google Shape;697;p43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rect b="b" l="l" r="r" t="t"/>
                        <a:pathLst>
                          <a:path extrusionOk="0" fill="none" h="6714" w="259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8" name="Google Shape;698;p43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rect b="b" l="l" r="r" t="t"/>
                        <a:pathLst>
                          <a:path extrusionOk="0" fill="none" h="12388" w="5831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9" name="Google Shape;699;p43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rect b="b" l="l" r="r" t="t"/>
                        <a:pathLst>
                          <a:path extrusionOk="0" fill="none" h="4755" w="5711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0" name="Google Shape;700;p43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rect b="b" l="l" r="r" t="t"/>
                        <a:pathLst>
                          <a:path extrusionOk="0" fill="none" h="2384" w="9945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1" name="Google Shape;701;p43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rect b="b" l="l" r="r" t="t"/>
                        <a:pathLst>
                          <a:path extrusionOk="0" fill="none" h="2457" w="14723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2" name="Google Shape;702;p43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rect b="b" l="l" r="r" t="t"/>
                        <a:pathLst>
                          <a:path extrusionOk="0" fill="none" h="6509" w="513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3" name="Google Shape;703;p43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rect b="b" l="l" r="r" t="t"/>
                        <a:pathLst>
                          <a:path extrusionOk="0" fill="none" h="6993" w="3219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4" name="Google Shape;704;p43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rect b="b" l="l" r="r" t="t"/>
                        <a:pathLst>
                          <a:path extrusionOk="0" fill="none" h="884" w="9194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5" name="Google Shape;705;p43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rect b="b" l="l" r="r" t="t"/>
                        <a:pathLst>
                          <a:path extrusionOk="0" fill="none" h="7525" w="3328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6" name="Google Shape;706;p43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rect b="b" l="l" r="r" t="t"/>
                        <a:pathLst>
                          <a:path extrusionOk="0" fill="none" h="12763" w="3339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cap="flat" cmpd="sng" w="1825">
                        <a:solidFill>
                          <a:srgbClr val="A5B7C5"/>
                        </a:solidFill>
                        <a:prstDash val="solid"/>
                        <a:miter lim="12096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707" name="Google Shape;707;p43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708" name="Google Shape;708;p43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rect b="b" l="l" r="r" t="t"/>
                          <a:pathLst>
                            <a:path extrusionOk="0" fill="none" h="13549" w="9461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09" name="Google Shape;709;p43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rect b="b" l="l" r="r" t="t"/>
                          <a:pathLst>
                            <a:path extrusionOk="0" fill="none" h="7465" w="13476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0" name="Google Shape;710;p43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rect b="b" l="l" r="r" t="t"/>
                          <a:pathLst>
                            <a:path extrusionOk="0" fill="none" h="6969" w="15231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1" name="Google Shape;711;p43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rect b="b" l="l" r="r" t="t"/>
                          <a:pathLst>
                            <a:path extrusionOk="0" fill="none" h="9134" w="3425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2" name="Google Shape;712;p43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rect b="b" l="l" r="r" t="t"/>
                          <a:pathLst>
                            <a:path extrusionOk="0" fill="none" h="10320" w="340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3" name="Google Shape;713;p43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rect b="b" l="l" r="r" t="t"/>
                          <a:pathLst>
                            <a:path extrusionOk="0" fill="none" h="66195" w="88235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4" name="Google Shape;714;p43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rect b="b" l="l" r="r" t="t"/>
                          <a:pathLst>
                            <a:path extrusionOk="0" fill="none" h="40223" w="69242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5" name="Google Shape;715;p43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rect b="b" l="l" r="r" t="t"/>
                          <a:pathLst>
                            <a:path extrusionOk="0" fill="none" h="34054" w="1586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6" name="Google Shape;716;p43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rect b="b" l="l" r="r" t="t"/>
                          <a:pathLst>
                            <a:path extrusionOk="0" fill="none" h="10017" w="12666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7" name="Google Shape;717;p43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rect b="b" l="l" r="r" t="t"/>
                          <a:pathLst>
                            <a:path extrusionOk="0" fill="none" h="823" w="1990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8" name="Google Shape;718;p43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rect b="b" l="l" r="r" t="t"/>
                          <a:pathLst>
                            <a:path extrusionOk="0" fill="none" h="19816" w="9267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19" name="Google Shape;719;p43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rect b="b" l="l" r="r" t="t"/>
                          <a:pathLst>
                            <a:path extrusionOk="0" fill="none" h="14964" w="16054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0" name="Google Shape;720;p43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rect b="b" l="l" r="r" t="t"/>
                          <a:pathLst>
                            <a:path extrusionOk="0" fill="none" h="32384" w="7828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1" name="Google Shape;721;p43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rect b="b" l="l" r="r" t="t"/>
                          <a:pathLst>
                            <a:path extrusionOk="0" fill="none" h="1344" w="17989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2" name="Google Shape;722;p43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rect b="b" l="l" r="r" t="t"/>
                          <a:pathLst>
                            <a:path extrusionOk="0" fill="none" h="17384" w="230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3" name="Google Shape;723;p43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rect b="b" l="l" r="r" t="t"/>
                          <a:pathLst>
                            <a:path extrusionOk="0" fill="none" h="12570" w="13017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4" name="Google Shape;724;p43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rect b="b" l="l" r="r" t="t"/>
                          <a:pathLst>
                            <a:path extrusionOk="0" fill="none" h="12872" w="2034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5" name="Google Shape;725;p43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rect b="b" l="l" r="r" t="t"/>
                          <a:pathLst>
                            <a:path extrusionOk="0" fill="none" h="17106" w="11807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6" name="Google Shape;726;p43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rect b="b" l="l" r="r" t="t"/>
                          <a:pathLst>
                            <a:path extrusionOk="0" fill="none" h="7247" w="1915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7" name="Google Shape;727;p43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rect b="b" l="l" r="r" t="t"/>
                          <a:pathLst>
                            <a:path extrusionOk="0" fill="none" h="509" w="7549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8" name="Google Shape;728;p43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rect b="b" l="l" r="r" t="t"/>
                          <a:pathLst>
                            <a:path extrusionOk="0" fill="none" h="17360" w="9969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29" name="Google Shape;729;p43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rect b="b" l="l" r="r" t="t"/>
                          <a:pathLst>
                            <a:path extrusionOk="0" fill="none" h="15557" w="5179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30" name="Google Shape;730;p43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rect b="b" l="l" r="r" t="t"/>
                          <a:pathLst>
                            <a:path extrusionOk="0" fill="none" h="2481" w="14166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31" name="Google Shape;731;p43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rect b="b" l="l" r="r" t="t"/>
                          <a:pathLst>
                            <a:path extrusionOk="0" fill="none" h="5421" w="1009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grpSp>
                      <p:nvGrpSpPr>
                        <p:cNvPr id="732" name="Google Shape;732;p43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733" name="Google Shape;733;p43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rect b="b" l="l" r="r" t="t"/>
                            <a:pathLst>
                              <a:path extrusionOk="0" fill="none" h="485" w="4828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cap="flat" cmpd="sng" w="1825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grpSp>
                        <p:nvGrpSpPr>
                          <p:cNvPr id="734" name="Google Shape;734;p43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735" name="Google Shape;735;p43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rect b="b" l="l" r="r" t="t"/>
                              <a:pathLst>
                                <a:path extrusionOk="0" fill="none" h="15497" w="18727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36" name="Google Shape;736;p43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14384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37" name="Google Shape;737;p43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rect b="b" l="l" r="r" t="t"/>
                              <a:pathLst>
                                <a:path extrusionOk="0" fill="none" h="5771" w="5082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38" name="Google Shape;738;p43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rect b="b" l="l" r="r" t="t"/>
                              <a:pathLst>
                                <a:path extrusionOk="0" fill="none" h="3316" w="7707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39" name="Google Shape;739;p43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rect b="b" l="l" r="r" t="t"/>
                              <a:pathLst>
                                <a:path extrusionOk="0" fill="none" h="15146" w="4102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40" name="Google Shape;740;p43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rect b="b" l="l" r="r" t="t"/>
                              <a:pathLst>
                                <a:path extrusionOk="0" fill="none" h="9267" w="2904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41" name="Google Shape;741;p43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rect b="b" l="l" r="r" t="t"/>
                              <a:pathLst>
                                <a:path extrusionOk="0" fill="none" h="3666" w="767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grpSp>
                          <p:nvGrpSpPr>
                            <p:cNvPr id="742" name="Google Shape;742;p43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743" name="Google Shape;743;p43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rect b="b" l="l" r="r" t="t"/>
                                <a:pathLst>
                                  <a:path extrusionOk="0" fill="none" h="11662" w="11819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44" name="Google Shape;744;p43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rect b="b" l="l" r="r" t="t"/>
                                <a:pathLst>
                                  <a:path extrusionOk="0" fill="none" h="22610" w="4271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45" name="Google Shape;745;p43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rect b="b" l="l" r="r" t="t"/>
                                <a:pathLst>
                                  <a:path extrusionOk="0" fill="none" h="26409" w="9025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46" name="Google Shape;746;p43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rect b="b" l="l" r="r" t="t"/>
                                <a:pathLst>
                                  <a:path extrusionOk="0" fill="none" h="17711" w="5614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47" name="Google Shape;747;p43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rect b="b" l="l" r="r" t="t"/>
                                <a:pathLst>
                                  <a:path extrusionOk="0" fill="none" h="21026" w="3219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48" name="Google Shape;748;p43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rect b="b" l="l" r="r" t="t"/>
                                <a:pathLst>
                                  <a:path extrusionOk="0" fill="none" h="3207" w="13525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49" name="Google Shape;749;p43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rect b="b" l="l" r="r" t="t"/>
                                <a:pathLst>
                                  <a:path extrusionOk="0" fill="none" h="10078" w="1561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50" name="Google Shape;750;p43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rect b="b" l="l" r="r" t="t"/>
                                <a:pathLst>
                                  <a:path extrusionOk="0" fill="none" h="4392" w="12642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51" name="Google Shape;751;p43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rect b="b" l="l" r="r" t="t"/>
                                <a:pathLst>
                                  <a:path extrusionOk="0" fill="none" h="15001" w="640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52" name="Google Shape;752;p43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rect b="b" l="l" r="r" t="t"/>
                                <a:pathLst>
                                  <a:path extrusionOk="0" fill="none" h="11795" w="7126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53" name="Google Shape;753;p43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rect b="b" l="l" r="r" t="t"/>
                                <a:pathLst>
                                  <a:path extrusionOk="0" fill="none" h="11348" w="4441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54" name="Google Shape;754;p43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rect b="b" l="l" r="r" t="t"/>
                                <a:pathLst>
                                  <a:path extrusionOk="0" fill="none" h="9013" w="6327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755" name="Google Shape;755;p43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rect b="b" l="l" r="r" t="t"/>
                                <a:pathLst>
                                  <a:path extrusionOk="0" fill="none" h="2577" w="10247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cap="flat" cmpd="sng" w="1825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len="sm" w="sm" type="none"/>
                                <a:tailEnd len="sm" w="sm" type="none"/>
                              </a:ln>
                            </p:spPr>
                            <p:txBody>
                              <a:bodyPr anchorCtr="0" anchor="ctr" bIns="91425" lIns="91425" spcFirstLastPara="1" rIns="91425" wrap="square" tIns="91425">
                                <a:noAutofit/>
                              </a:bodyPr>
                              <a:lstStyle/>
                              <a:p>
                                <a:pPr indent="0" lvl="0" marL="0" rtl="0" algn="l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r>
                                  <a:t/>
                                </a: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756" name="Google Shape;756;p43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757" name="Google Shape;757;p43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836" w="1182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58" name="Google Shape;758;p43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70" w="13162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59" name="Google Shape;759;p43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16283" w="8239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60" name="Google Shape;760;p43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20952" w="485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61" name="Google Shape;761;p43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6739" w="4779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62" name="Google Shape;762;p43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594" w="9086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63" name="Google Shape;763;p43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rect b="b" l="l" r="r" t="t"/>
                                  <a:pathLst>
                                    <a:path extrusionOk="0" fill="none" h="4186" w="8723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cap="flat" cmpd="sng" w="1825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len="sm" w="sm" type="none"/>
                                  <a:tailEnd len="sm" w="sm" type="none"/>
                                </a:ln>
                              </p:spPr>
                              <p:txBody>
                                <a:bodyPr anchorCtr="0" anchor="ctr" bIns="91425" lIns="91425" spcFirstLastPara="1" rIns="91425" wrap="square" tIns="91425">
                                  <a:noAutofit/>
                                </a:bodyPr>
                                <a:lstStyle/>
                                <a:p>
                                  <a:pPr indent="0" lvl="0" marL="0" rtl="0" algn="l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r>
                                    <a:t/>
                                  </a: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764" name="Google Shape;764;p43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765" name="Google Shape;765;p43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4081" w="732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66" name="Google Shape;766;p43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803" w="1428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67" name="Google Shape;767;p43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20977" w="3339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68" name="Google Shape;768;p43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8594" w="9412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69" name="Google Shape;769;p43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rect b="b" l="l" r="r" t="t"/>
                                    <a:pathLst>
                                      <a:path extrusionOk="0" fill="none" h="16465" w="2844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cap="flat" cmpd="sng" w="1825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len="sm" w="sm" type="none"/>
                                    <a:tailEnd len="sm" w="sm" type="none"/>
                                  </a:ln>
                                </p:spPr>
                                <p:txBody>
                                  <a:bodyPr anchorCtr="0" anchor="ctr" bIns="91425" lIns="91425" spcFirstLastPara="1" rIns="91425" wrap="square" tIns="91425">
                                    <a:noAutofit/>
                                  </a:bodyPr>
                                  <a:lstStyle/>
                                  <a:p>
                                    <a:pPr indent="0" lvl="0" marL="0" rtl="0" algn="l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r>
                                      <a:t/>
                                    </a: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770" name="Google Shape;770;p43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771" name="Google Shape;771;p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72703" w="53735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72" name="Google Shape;772;p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87013" w="153339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73" name="Google Shape;773;p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45630" w="24703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74" name="Google Shape;774;p4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rect b="b" l="l" r="r" t="t"/>
                                      <a:pathLst>
                                        <a:path extrusionOk="0" fill="none" h="3182" w="3231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cap="flat" cmpd="sng" w="1825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len="sm" w="sm" type="none"/>
                                      <a:tailEnd len="sm" w="sm" type="none"/>
                                    </a:ln>
                                  </p:spPr>
                                  <p:txBody>
                                    <a:bodyPr anchorCtr="0" anchor="ctr" bIns="91425" lIns="91425" spcFirstLastPara="1" rIns="91425" wrap="square" tIns="91425">
                                      <a:noAutofit/>
                                    </a:bodyPr>
                                    <a:lstStyle/>
                                    <a:p>
                                      <a:pPr indent="0" lvl="0" marL="0" rtl="0" algn="l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r>
                                        <a:t/>
                                      </a: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75" name="Google Shape;775;p43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rect b="b" l="l" r="r" t="t"/>
                              <a:pathLst>
                                <a:path extrusionOk="0" fill="none" h="5565" w="654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76" name="Google Shape;776;p43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rect b="b" l="l" r="r" t="t"/>
                              <a:pathLst>
                                <a:path extrusionOk="0" fill="none" h="2565" w="6872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77" name="Google Shape;777;p43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rect b="b" l="l" r="r" t="t"/>
                              <a:pathLst>
                                <a:path extrusionOk="0" fill="none" h="3969" w="3521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cap="flat" cmpd="sng" w="1825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91425" lIns="91425" spcFirstLastPara="1" rIns="91425" wrap="square" tIns="91425">
                              <a:noAutofit/>
                            </a:bodyPr>
                            <a:lstStyle/>
                            <a:p>
                              <a:pPr indent="0" lvl="0" marL="0" rtl="0" algn="l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t/>
                              </a: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778" name="Google Shape;778;p43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rect b="b" l="l" r="r" t="t"/>
                          <a:pathLst>
                            <a:path extrusionOk="0" fill="none" h="21376" w="1857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cap="flat" cmpd="sng" w="1825">
                          <a:solidFill>
                            <a:srgbClr val="A5B7C5"/>
                          </a:solidFill>
                          <a:prstDash val="solid"/>
                          <a:miter lim="12096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779" name="Google Shape;779;p43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780" name="Google Shape;780;p43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43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" name="Google Shape;782;p43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783" name="Google Shape;783;p43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43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5" name="Google Shape;785;p43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786" name="Google Shape;786;p43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43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8" name="Google Shape;788;p43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789" name="Google Shape;789;p43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43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1" name="Google Shape;791;p43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792" name="Google Shape;792;p43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43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4" name="Google Shape;794;p43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795" name="Google Shape;795;p43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43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rect b="b" l="l" r="r" t="t"/>
                  <a:pathLst>
                    <a:path extrusionOk="0" h="1659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7" name="Google Shape;797;p43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798" name="Google Shape;798;p43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43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0" name="Google Shape;800;p43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801" name="Google Shape;801;p43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rect b="b" l="l" r="r" t="t"/>
                  <a:pathLst>
                    <a:path extrusionOk="0" h="4114" w="4815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43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3" name="Google Shape;803;p43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804" name="Google Shape;804;p43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43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6" name="Google Shape;806;p43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807" name="Google Shape;807;p43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43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9" name="Google Shape;809;p43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810" name="Google Shape;810;p43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43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2" name="Google Shape;812;p43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813" name="Google Shape;813;p43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rect b="b" l="l" r="r" t="t"/>
                  <a:pathLst>
                    <a:path extrusionOk="0" h="4114" w="4812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43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rect b="b" l="l" r="r" t="t"/>
                  <a:pathLst>
                    <a:path extrusionOk="0" h="1666" w="1936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5" name="Google Shape;815;p43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816" name="Google Shape;816;p43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43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8" name="Google Shape;818;p43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819" name="Google Shape;819;p43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43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rect b="b" l="l" r="r" t="t"/>
                  <a:pathLst>
                    <a:path extrusionOk="0" h="1662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1" name="Google Shape;821;p43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822" name="Google Shape;822;p43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43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rect b="b" l="l" r="r" t="t"/>
                  <a:pathLst>
                    <a:path extrusionOk="0" h="1658" w="1949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4" name="Google Shape;824;p43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825" name="Google Shape;825;p43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43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rect b="b" l="l" r="r" t="t"/>
                  <a:pathLst>
                    <a:path extrusionOk="0" h="1654" w="1949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7" name="Google Shape;827;p43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828" name="Google Shape;828;p43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43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0" name="Google Shape;830;p43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831" name="Google Shape;831;p43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43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rect b="b" l="l" r="r" t="t"/>
                  <a:pathLst>
                    <a:path extrusionOk="0" h="1662" w="1936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3" name="Google Shape;833;p43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834" name="Google Shape;834;p43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43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6" name="Google Shape;836;p43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rect b="b" l="l" r="r" t="t"/>
                  <a:pathLst>
                    <a:path extrusionOk="0" h="4117" w="4804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43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39" name="Google Shape;839;p43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840" name="Google Shape;840;p43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43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rect b="b" l="l" r="r" t="t"/>
                  <a:pathLst>
                    <a:path extrusionOk="0" h="1661" w="1937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2" name="Google Shape;842;p43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843" name="Google Shape;843;p43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43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5" name="Google Shape;845;p43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846" name="Google Shape;846;p43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43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8" name="Google Shape;848;p43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849" name="Google Shape;849;p43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43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1" name="Google Shape;851;p43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852" name="Google Shape;852;p43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43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4" name="Google Shape;854;p43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855" name="Google Shape;855;p43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43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7" name="Google Shape;857;p43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43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0" name="Google Shape;860;p43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861" name="Google Shape;861;p43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rect b="b" l="l" r="r" t="t"/>
                  <a:pathLst>
                    <a:path extrusionOk="0" h="4114" w="4816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43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rect b="b" l="l" r="r" t="t"/>
                  <a:pathLst>
                    <a:path extrusionOk="0" h="1659" w="1937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3" name="Google Shape;863;p43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864" name="Google Shape;864;p43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43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6" name="Google Shape;866;p43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867" name="Google Shape;867;p43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43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9" name="Google Shape;869;p43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870" name="Google Shape;870;p43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43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2" name="Google Shape;872;p43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873" name="Google Shape;873;p43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43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" name="Google Shape;875;p43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876" name="Google Shape;876;p43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rect b="b" l="l" r="r" t="t"/>
                  <a:pathLst>
                    <a:path extrusionOk="0" h="5877" w="686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43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rect b="b" l="l" r="r" t="t"/>
                  <a:pathLst>
                    <a:path extrusionOk="0" h="3413" w="3412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" name="Google Shape;878;p43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879" name="Google Shape;879;p43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43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1" name="Google Shape;881;p43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882" name="Google Shape;882;p43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rect b="b" l="l" r="r" t="t"/>
                  <a:pathLst>
                    <a:path extrusionOk="0" h="4126" w="4815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43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rect b="b" l="l" r="r" t="t"/>
                  <a:pathLst>
                    <a:path extrusionOk="0" h="1661" w="1936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4" name="Google Shape;884;p43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885" name="Google Shape;885;p43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rect b="b" l="l" r="r" t="t"/>
                  <a:pathLst>
                    <a:path extrusionOk="0" h="5036" w="588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43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rect b="b" l="l" r="r" t="t"/>
                  <a:pathLst>
                    <a:path extrusionOk="0" h="2571" w="3013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43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888" name="Google Shape;888;p43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rect b="b" l="l" r="r" t="t"/>
                  <a:pathLst>
                    <a:path extrusionOk="0" h="4123" w="4804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3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0" name="Google Shape;890;p43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891" name="Google Shape;891;p43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rect b="b" l="l" r="r" t="t"/>
                  <a:pathLst>
                    <a:path extrusionOk="0" h="4126" w="4816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3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rect b="b" l="l" r="r" t="t"/>
                  <a:pathLst>
                    <a:path extrusionOk="0" h="1654" w="1933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3" name="Google Shape;893;p43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894" name="Google Shape;894;p43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43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6" name="Google Shape;896;p43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897" name="Google Shape;897;p43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rect b="b" l="l" r="r" t="t"/>
                  <a:pathLst>
                    <a:path extrusionOk="0" h="5762" w="6715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43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rect b="b" l="l" r="r" t="t"/>
                  <a:pathLst>
                    <a:path extrusionOk="0" h="3295" w="3848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9" name="Google Shape;899;p43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900" name="Google Shape;900;p43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43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2" name="Google Shape;902;p43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903" name="Google Shape;903;p43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rect b="b" l="l" r="r" t="t"/>
                  <a:pathLst>
                    <a:path extrusionOk="0" h="4383" w="5118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43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rect b="b" l="l" r="r" t="t"/>
                  <a:pathLst>
                    <a:path extrusionOk="0" h="1931" w="2251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5" name="Google Shape;905;p43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906" name="Google Shape;906;p43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43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8" name="Google Shape;908;p43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909" name="Google Shape;909;p43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rect b="b" l="l" r="r" t="t"/>
                  <a:pathLst>
                    <a:path extrusionOk="0" h="4167" w="4864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43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rect b="b" l="l" r="r" t="t"/>
                  <a:pathLst>
                    <a:path extrusionOk="0" h="1702" w="1985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43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912" name="Google Shape;912;p43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43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4" name="Google Shape;914;p43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915" name="Google Shape;915;p43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rect b="b" l="l" r="r" t="t"/>
                  <a:pathLst>
                    <a:path extrusionOk="0" h="3429" w="4005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43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43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918" name="Google Shape;918;p43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43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0" name="Google Shape;920;p43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921" name="Google Shape;921;p43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43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3" name="Google Shape;923;p43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43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6" name="Google Shape;926;p43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927" name="Google Shape;927;p43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rect b="b" l="l" r="r" t="t"/>
                  <a:pathLst>
                    <a:path extrusionOk="0" h="3420" w="4001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43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9" name="Google Shape;929;p43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930" name="Google Shape;930;p43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43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2" name="Google Shape;932;p43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933" name="Google Shape;933;p43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43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rect b="b" l="l" r="r" t="t"/>
                  <a:pathLst>
                    <a:path extrusionOk="0" h="973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5" name="Google Shape;935;p43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936" name="Google Shape;936;p43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43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8" name="Google Shape;938;p43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939" name="Google Shape;939;p43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43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rect b="b" l="l" r="r" t="t"/>
                  <a:pathLst>
                    <a:path extrusionOk="0" h="972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1" name="Google Shape;941;p43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942" name="Google Shape;942;p43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43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4" name="Google Shape;944;p43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945" name="Google Shape;945;p43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43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7" name="Google Shape;947;p43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948" name="Google Shape;948;p43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43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0" name="Google Shape;950;p43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951" name="Google Shape;951;p43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rect b="b" l="l" r="r" t="t"/>
                  <a:pathLst>
                    <a:path extrusionOk="0" h="3430" w="3993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43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3" name="Google Shape;953;p43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954" name="Google Shape;954;p43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43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6" name="Google Shape;956;p43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957" name="Google Shape;957;p43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rect b="b" l="l" r="r" t="t"/>
                  <a:pathLst>
                    <a:path extrusionOk="0" h="3429" w="3993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43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9" name="Google Shape;959;p43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960" name="Google Shape;960;p43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rect b="b" l="l" r="r" t="t"/>
                  <a:pathLst>
                    <a:path extrusionOk="0" h="3432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43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2" name="Google Shape;962;p43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963" name="Google Shape;963;p43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43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5" name="Google Shape;965;p43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rect b="b" l="l" r="r" t="t"/>
                <a:pathLst>
                  <a:path extrusionOk="0" h="4644" w="5409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rect b="b" l="l" r="r" t="t"/>
                <a:pathLst>
                  <a:path extrusionOk="0" h="2178" w="2179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7" name="Google Shape;967;p43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968" name="Google Shape;968;p43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rect b="b" l="l" r="r" t="t"/>
                  <a:pathLst>
                    <a:path extrusionOk="0" h="4374" w="5118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43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rect b="b" l="l" r="r" t="t"/>
                  <a:pathLst>
                    <a:path extrusionOk="0" h="1925" w="1924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0" name="Google Shape;970;p43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971" name="Google Shape;971;p43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rect b="b" l="l" r="r" t="t"/>
                  <a:pathLst>
                    <a:path extrusionOk="0" h="5432" w="634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43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rect b="b" l="l" r="r" t="t"/>
                  <a:pathLst>
                    <a:path extrusionOk="0" h="2976" w="3473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3" name="Google Shape;973;p43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rect b="b" l="l" r="r" t="t"/>
                <a:pathLst>
                  <a:path extrusionOk="0" h="3420" w="3992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rect b="b" l="l" r="r" t="t"/>
                <a:pathLst>
                  <a:path extrusionOk="0" h="969" w="969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75" name="Google Shape;975;p43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976" name="Google Shape;976;p43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43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8" name="Google Shape;978;p43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979" name="Google Shape;979;p43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43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1" name="Google Shape;981;p43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982" name="Google Shape;982;p43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43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rect b="b" l="l" r="r" t="t"/>
                  <a:pathLst>
                    <a:path extrusionOk="0" h="956" w="957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4" name="Google Shape;984;p43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985" name="Google Shape;985;p43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rect b="b" l="l" r="r" t="t"/>
                  <a:pathLst>
                    <a:path extrusionOk="0" h="3424" w="3412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43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43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988" name="Google Shape;988;p43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43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0" name="Google Shape;990;p43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991" name="Google Shape;991;p43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rect b="b" l="l" r="r" t="t"/>
                  <a:pathLst>
                    <a:path extrusionOk="0" h="3421" w="3992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43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" name="Google Shape;993;p43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994" name="Google Shape;994;p43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rect b="b" l="l" r="r" t="t"/>
                  <a:pathLst>
                    <a:path extrusionOk="0" h="3425" w="4005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43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6" name="Google Shape;996;p43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997" name="Google Shape;997;p43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43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43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1000" name="Google Shape;1000;p43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43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rect b="b" l="l" r="r" t="t"/>
                  <a:pathLst>
                    <a:path extrusionOk="0" h="967" w="1138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2" name="Google Shape;1002;p43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1003" name="Google Shape;1003;p43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43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rect b="b" l="l" r="r" t="t"/>
                  <a:pathLst>
                    <a:path extrusionOk="0" h="973" w="1138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5" name="Google Shape;1005;p43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1006" name="Google Shape;1006;p43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rect b="b" l="l" r="r" t="t"/>
                  <a:pathLst>
                    <a:path extrusionOk="0" h="2058" w="2069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43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rect b="b" l="l" r="r" t="t"/>
                  <a:pathLst>
                    <a:path extrusionOk="0" h="582" w="594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8" name="Google Shape;1008;p43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1009" name="Google Shape;1009;p43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43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1" name="Google Shape;1011;p43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rect b="b" l="l" r="r" t="t"/>
                <a:pathLst>
                  <a:path extrusionOk="0" h="3421" w="3993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rect b="b" l="l" r="r" t="t"/>
                <a:pathLst>
                  <a:path extrusionOk="0" h="969" w="968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3" name="Google Shape;1013;p43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1014" name="Google Shape;1014;p43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43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6" name="Google Shape;1016;p43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1017" name="Google Shape;1017;p43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43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rect b="b" l="l" r="r" t="t"/>
                  <a:pathLst>
                    <a:path extrusionOk="0" h="976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43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1020" name="Google Shape;1020;p43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43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2" name="Google Shape;1022;p43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1023" name="Google Shape;1023;p43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rect b="b" l="l" r="r" t="t"/>
                  <a:pathLst>
                    <a:path extrusionOk="0" h="3413" w="3424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43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rect b="b" l="l" r="r" t="t"/>
                  <a:pathLst>
                    <a:path extrusionOk="0" h="965" w="1126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5" name="Google Shape;1025;p43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1026" name="Google Shape;1026;p43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43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43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1029" name="Google Shape;1029;p43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43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rect b="b" l="l" r="r" t="t"/>
                  <a:pathLst>
                    <a:path extrusionOk="0" h="969" w="956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1" name="Google Shape;1031;p43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1032" name="Google Shape;1032;p43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43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rect b="b" l="l" r="r" t="t"/>
                  <a:pathLst>
                    <a:path extrusionOk="0" h="957" w="957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4" name="Google Shape;1034;p43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1035" name="Google Shape;1035;p43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rect b="b" l="l" r="r" t="t"/>
                  <a:pathLst>
                    <a:path extrusionOk="0" h="3424" w="3424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43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7" name="Google Shape;1037;p43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1038" name="Google Shape;1038;p43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rect b="b" l="l" r="r" t="t"/>
                  <a:pathLst>
                    <a:path extrusionOk="0" h="3427" w="3993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43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rect b="b" l="l" r="r" t="t"/>
                  <a:pathLst>
                    <a:path extrusionOk="0" h="969" w="957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0" name="Google Shape;1040;p43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1041" name="Google Shape;1041;p43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43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3" name="Google Shape;1043;p43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1044" name="Google Shape;1044;p43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43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6" name="Google Shape;1046;p43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1047" name="Google Shape;1047;p43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43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rect b="b" l="l" r="r" t="t"/>
                  <a:pathLst>
                    <a:path extrusionOk="0" h="964" w="1126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9" name="Google Shape;1049;p43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1050" name="Google Shape;1050;p43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43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rect b="b" l="l" r="r" t="t"/>
                  <a:pathLst>
                    <a:path extrusionOk="0" h="969" w="968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2" name="Google Shape;1052;p43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1053" name="Google Shape;1053;p43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rect b="b" l="l" r="r" t="t"/>
                  <a:pathLst>
                    <a:path extrusionOk="0" h="3425" w="3425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43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5" name="Google Shape;1055;p43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1056" name="Google Shape;1056;p43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43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8" name="Google Shape;1058;p43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1059" name="Google Shape;1059;p43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rect b="b" l="l" r="r" t="t"/>
                  <a:pathLst>
                    <a:path extrusionOk="0" h="4073" w="4755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43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rect b="b" l="l" r="r" t="t"/>
                  <a:pathLst>
                    <a:path extrusionOk="0" h="1617" w="1888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1" name="Google Shape;1061;p43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1062" name="Google Shape;1062;p43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43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rect b="b" l="l" r="r" t="t"/>
                  <a:pathLst>
                    <a:path extrusionOk="0" h="977" w="1138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4" name="Google Shape;1064;p43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1065" name="Google Shape;1065;p43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rect b="b" l="l" r="r" t="t"/>
                  <a:pathLst>
                    <a:path extrusionOk="0" h="3420" w="4005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43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rect b="b" l="l" r="r" t="t"/>
                  <a:pathLst>
                    <a:path extrusionOk="0" h="964" w="1138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7" name="Google Shape;1067;p43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1068" name="Google Shape;1068;p43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rect b="b" l="l" r="r" t="t"/>
                  <a:pathLst>
                    <a:path extrusionOk="0" h="4008" w="4682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43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rect b="b" l="l" r="r" t="t"/>
                  <a:pathLst>
                    <a:path extrusionOk="0" h="1549" w="1549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0" name="Google Shape;1070;p43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1071" name="Google Shape;1071;p43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43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3" name="Google Shape;1073;p43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1074" name="Google Shape;1074;p43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rect b="b" l="l" r="r" t="t"/>
                  <a:pathLst>
                    <a:path extrusionOk="0" h="3661" w="4271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43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rect b="b" l="l" r="r" t="t"/>
                  <a:pathLst>
                    <a:path extrusionOk="0" h="1199" w="1186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6" name="Google Shape;1076;p43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1077" name="Google Shape;1077;p43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43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rect b="b" l="l" r="r" t="t"/>
                  <a:pathLst>
                    <a:path extrusionOk="0" h="1186" w="1199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9" name="Google Shape;1079;p43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1080" name="Google Shape;1080;p43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43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2" name="Google Shape;1082;p43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1083" name="Google Shape;1083;p43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43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rect b="b" l="l" r="r" t="t"/>
                  <a:pathLst>
                    <a:path extrusionOk="0" h="1186" w="1187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5" name="Google Shape;1085;p43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rect b="b" l="l" r="r" t="t"/>
                <a:pathLst>
                  <a:path extrusionOk="0" h="3648" w="4259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3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rect b="b" l="l" r="r" t="t"/>
                <a:pathLst>
                  <a:path extrusionOk="0" h="1199" w="1186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7" name="Google Shape;1087;p43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1088" name="Google Shape;1088;p43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rect b="b" l="l" r="r" t="t"/>
                  <a:pathLst>
                    <a:path extrusionOk="0" h="4612" w="5393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43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rect b="b" l="l" r="r" t="t"/>
                  <a:pathLst>
                    <a:path extrusionOk="0" h="2156" w="2517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0" name="Google Shape;1090;p43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1091" name="Google Shape;1091;p43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43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rect b="b" l="l" r="r" t="t"/>
                  <a:pathLst>
                    <a:path extrusionOk="0" h="1192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3" name="Google Shape;1093;p43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1094" name="Google Shape;1094;p43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rect b="b" l="l" r="r" t="t"/>
                  <a:pathLst>
                    <a:path extrusionOk="0" h="3657" w="4271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43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rect b="b" l="l" r="r" t="t"/>
                  <a:pathLst>
                    <a:path extrusionOk="0" h="1187" w="1187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6" name="Google Shape;1096;p43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097" name="Google Shape;1097;p43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098" name="Google Shape;1098;p43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rect b="b" l="l" r="r" t="t"/>
                  <a:pathLst>
                    <a:path extrusionOk="0" fill="none" h="65420" w="36823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43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rect b="b" l="l" r="r" t="t"/>
                  <a:pathLst>
                    <a:path extrusionOk="0" fill="none" h="87218" w="84292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43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rect b="b" l="l" r="r" t="t"/>
                  <a:pathLst>
                    <a:path extrusionOk="0" fill="none" h="9909" w="1985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43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rect b="b" l="l" r="r" t="t"/>
                  <a:pathLst>
                    <a:path extrusionOk="0" fill="none" h="14868" w="1765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43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rect b="b" l="l" r="r" t="t"/>
                  <a:pathLst>
                    <a:path extrusionOk="0" fill="none" h="2819" w="18303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43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rect b="b" l="l" r="r" t="t"/>
                  <a:pathLst>
                    <a:path extrusionOk="0" fill="none" h="14323" w="3085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43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rect b="b" l="l" r="r" t="t"/>
                  <a:pathLst>
                    <a:path extrusionOk="0" fill="none" h="17820" w="5155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43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rect b="b" l="l" r="r" t="t"/>
                  <a:pathLst>
                    <a:path extrusionOk="0" fill="none" h="6678" w="13259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43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rect b="b" l="l" r="r" t="t"/>
                  <a:pathLst>
                    <a:path extrusionOk="0" fill="none" h="3799" w="14421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43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rect b="b" l="l" r="r" t="t"/>
                  <a:pathLst>
                    <a:path extrusionOk="0" fill="none" h="9787" w="3037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43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rect b="b" l="l" r="r" t="t"/>
                  <a:pathLst>
                    <a:path extrusionOk="0" fill="none" h="14807" w="6655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43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rect b="b" l="l" r="r" t="t"/>
                  <a:pathLst>
                    <a:path extrusionOk="0" fill="none" h="15134" w="835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43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rect b="b" l="l" r="r" t="t"/>
                  <a:pathLst>
                    <a:path extrusionOk="0" fill="none" h="7694" w="10851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43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rect b="b" l="l" r="r" t="t"/>
                  <a:pathLst>
                    <a:path extrusionOk="0" fill="none" h="1924" w="10417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43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rect b="b" l="l" r="r" t="t"/>
                  <a:pathLst>
                    <a:path extrusionOk="0" fill="none" h="3038" w="7622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43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rect b="b" l="l" r="r" t="t"/>
                  <a:pathLst>
                    <a:path extrusionOk="0" fill="none" h="9811" w="5082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43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rect b="b" l="l" r="r" t="t"/>
                  <a:pathLst>
                    <a:path extrusionOk="0" fill="none" h="1175" w="13114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43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rect b="b" l="l" r="r" t="t"/>
                  <a:pathLst>
                    <a:path extrusionOk="0" fill="none" h="13344" w="657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43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rect b="b" l="l" r="r" t="t"/>
                  <a:pathLst>
                    <a:path extrusionOk="0" fill="none" h="1" w="9739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43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rect b="b" l="l" r="r" t="t"/>
                  <a:pathLst>
                    <a:path extrusionOk="0" fill="none" h="8046" w="10695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43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rect b="b" l="l" r="r" t="t"/>
                  <a:pathLst>
                    <a:path extrusionOk="0" fill="none" h="8118" w="5953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43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rect b="b" l="l" r="r" t="t"/>
                  <a:pathLst>
                    <a:path extrusionOk="0" fill="none" h="4670" w="10901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43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rect b="b" l="l" r="r" t="t"/>
                  <a:pathLst>
                    <a:path extrusionOk="0" fill="none" h="10089" w="8953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43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rect b="b" l="l" r="r" t="t"/>
                  <a:pathLst>
                    <a:path extrusionOk="0" fill="none" h="8601" w="438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43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rect b="b" l="l" r="r" t="t"/>
                  <a:pathLst>
                    <a:path extrusionOk="0" fill="none" h="1622" w="14795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43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rect b="b" l="l" r="r" t="t"/>
                  <a:pathLst>
                    <a:path extrusionOk="0" fill="none" h="5167" w="28888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43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rect b="b" l="l" r="r" t="t"/>
                  <a:pathLst>
                    <a:path extrusionOk="0" fill="none" h="14554" w="513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43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rect b="b" l="l" r="r" t="t"/>
                  <a:pathLst>
                    <a:path extrusionOk="0" fill="none" h="7767" w="9449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43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rect b="b" l="l" r="r" t="t"/>
                  <a:pathLst>
                    <a:path extrusionOk="0" fill="none" h="8614" w="6388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43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rect b="b" l="l" r="r" t="t"/>
                  <a:pathLst>
                    <a:path extrusionOk="0" fill="none" h="6788" w="14578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43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rect b="b" l="l" r="r" t="t"/>
                  <a:pathLst>
                    <a:path extrusionOk="0" fill="none" h="9690" w="7041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43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rect b="b" l="l" r="r" t="t"/>
                  <a:pathLst>
                    <a:path extrusionOk="0" fill="none" h="12400" w="5166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43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rect b="b" l="l" r="r" t="t"/>
                  <a:pathLst>
                    <a:path extrusionOk="0" fill="none" h="6194" w="703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43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rect b="b" l="l" r="r" t="t"/>
                  <a:pathLst>
                    <a:path extrusionOk="0" fill="none" h="2711" w="12206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43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rect b="b" l="l" r="r" t="t"/>
                  <a:pathLst>
                    <a:path extrusionOk="0" fill="none" h="17336" w="5372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43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rect b="b" l="l" r="r" t="t"/>
                  <a:pathLst>
                    <a:path extrusionOk="0" fill="none" h="14626" w="4526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43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rect b="b" l="l" r="r" t="t"/>
                  <a:pathLst>
                    <a:path extrusionOk="0" fill="none" h="6618" w="1915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43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rect b="b" l="l" r="r" t="t"/>
                  <a:pathLst>
                    <a:path extrusionOk="0" fill="none" h="12593" w="2565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43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rect b="b" l="l" r="r" t="t"/>
                  <a:pathLst>
                    <a:path extrusionOk="0" fill="none" h="5312" w="12437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43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rect b="b" l="l" r="r" t="t"/>
                  <a:pathLst>
                    <a:path extrusionOk="0" fill="none" h="11336" w="8698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43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rect b="b" l="l" r="r" t="t"/>
                  <a:pathLst>
                    <a:path extrusionOk="0" fill="none" h="4598" w="11372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43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rect b="b" l="l" r="r" t="t"/>
                  <a:pathLst>
                    <a:path extrusionOk="0" fill="none" h="6267" w="16888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43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rect b="b" l="l" r="r" t="t"/>
                  <a:pathLst>
                    <a:path extrusionOk="0" fill="none" h="12146" w="934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43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rect b="b" l="l" r="r" t="t"/>
                  <a:pathLst>
                    <a:path extrusionOk="0" fill="none" h="5082" w="26953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43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rect b="b" l="l" r="r" t="t"/>
                  <a:pathLst>
                    <a:path extrusionOk="0" fill="none" h="22235" w="12679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43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rect b="b" l="l" r="r" t="t"/>
                  <a:pathLst>
                    <a:path extrusionOk="0" fill="none" h="14203" w="20312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43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rect b="b" l="l" r="r" t="t"/>
                  <a:pathLst>
                    <a:path extrusionOk="0" fill="none" h="9304" w="15352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43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rect b="b" l="l" r="r" t="t"/>
                  <a:pathLst>
                    <a:path extrusionOk="0" fill="none" h="17832" w="5057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43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rect b="b" l="l" r="r" t="t"/>
                  <a:pathLst>
                    <a:path extrusionOk="0" fill="none" h="1307" w="6594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43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rect b="b" l="l" r="r" t="t"/>
                  <a:pathLst>
                    <a:path extrusionOk="0" fill="none" h="8759" w="605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43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rect b="b" l="l" r="r" t="t"/>
                  <a:pathLst>
                    <a:path extrusionOk="0" fill="none" h="8251" w="1307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43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rect b="b" l="l" r="r" t="t"/>
                  <a:pathLst>
                    <a:path extrusionOk="0" fill="none" h="2021" w="5807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43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rect b="b" l="l" r="r" t="t"/>
                  <a:pathLst>
                    <a:path extrusionOk="0" fill="none" h="12932" w="2094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rect b="b" l="l" r="r" t="t"/>
                  <a:pathLst>
                    <a:path extrusionOk="0" fill="none" h="6194" w="1667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rect b="b" l="l" r="r" t="t"/>
                  <a:pathLst>
                    <a:path extrusionOk="0" fill="none" h="11844" w="3364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rect b="b" l="l" r="r" t="t"/>
                  <a:pathLst>
                    <a:path extrusionOk="0" fill="none" h="6703" w="11009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cap="flat" cmpd="sng" w="1825">
                  <a:solidFill>
                    <a:srgbClr val="A5B7C5"/>
                  </a:solidFill>
                  <a:prstDash val="solid"/>
                  <a:miter lim="1209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4" name="Google Shape;1154;p43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155" name="Google Shape;1155;p43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rect b="b" l="l" r="r" t="t"/>
                  <a:pathLst>
                    <a:path extrusionOk="0" h="4122" w="4804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7" name="Google Shape;1157;p43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158" name="Google Shape;1158;p43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0" name="Google Shape;1160;p43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161" name="Google Shape;1161;p43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rect b="b" l="l" r="r" t="t"/>
                  <a:pathLst>
                    <a:path extrusionOk="0" h="4126" w="4804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43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3" name="Google Shape;1163;p43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164" name="Google Shape;1164;p43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rect b="b" l="l" r="r" t="t"/>
                  <a:pathLst>
                    <a:path extrusionOk="0" h="4115" w="4815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43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6" name="Google Shape;1166;p43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167" name="Google Shape;1167;p43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9" name="Google Shape;1169;p43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170" name="Google Shape;1170;p43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rect b="b" l="l" r="r" t="t"/>
                  <a:pathLst>
                    <a:path extrusionOk="0" h="4122" w="4816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2" name="Google Shape;1172;p43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173" name="Google Shape;1173;p43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43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rect b="b" l="l" r="r" t="t"/>
                  <a:pathLst>
                    <a:path extrusionOk="0" h="1659" w="1659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5" name="Google Shape;1175;p43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176" name="Google Shape;1176;p43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43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8" name="Google Shape;1178;p43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179" name="Google Shape;1179;p43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rect b="b" l="l" r="r" t="t"/>
                  <a:pathLst>
                    <a:path extrusionOk="0" h="4122" w="4803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43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1" name="Google Shape;1181;p43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182" name="Google Shape;1182;p43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43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4" name="Google Shape;1184;p43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185" name="Google Shape;1185;p43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rect b="b" l="l" r="r" t="t"/>
                  <a:pathLst>
                    <a:path extrusionOk="0" h="4117" w="4815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43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7" name="Google Shape;1187;p43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rect b="b" l="l" r="r" t="t"/>
                <a:pathLst>
                  <a:path extrusionOk="0" h="5204" w="6073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3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rect b="b" l="l" r="r" t="t"/>
                <a:pathLst>
                  <a:path extrusionOk="0" h="2727" w="3182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9" name="Google Shape;1189;p43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190" name="Google Shape;1190;p43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43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2" name="Google Shape;1192;p43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193" name="Google Shape;1193;p43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43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5" name="Google Shape;1195;p43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196" name="Google Shape;1196;p43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rect b="b" l="l" r="r" t="t"/>
                  <a:pathLst>
                    <a:path extrusionOk="0" h="4126" w="4803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43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43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199" name="Google Shape;1199;p43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43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rect b="b" l="l" r="r" t="t"/>
                  <a:pathLst>
                    <a:path extrusionOk="0" h="1658" w="1659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43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02" name="Google Shape;1202;p43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43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rect b="b" l="l" r="r" t="t"/>
                  <a:pathLst>
                    <a:path extrusionOk="0" h="1659" w="1658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43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05" name="Google Shape;1205;p43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rect b="b" l="l" r="r" t="t"/>
                  <a:pathLst>
                    <a:path extrusionOk="0" h="4114" w="4803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43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7" name="Google Shape;1207;p43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208" name="Google Shape;1208;p43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rect b="b" l="l" r="r" t="t"/>
                  <a:pathLst>
                    <a:path extrusionOk="0" h="4117" w="4803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43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0" name="Google Shape;1210;p43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211" name="Google Shape;1211;p43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rect b="b" l="l" r="r" t="t"/>
                  <a:pathLst>
                    <a:path extrusionOk="0" h="4115" w="480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43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rect b="b" l="l" r="r" t="t"/>
                  <a:pathLst>
                    <a:path extrusionOk="0" h="1658" w="1936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3" name="Google Shape;1213;p43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214" name="Google Shape;1214;p43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rect b="b" l="l" r="r" t="t"/>
                  <a:pathLst>
                    <a:path extrusionOk="0" h="4115" w="4804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43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rect b="b" l="l" r="r" t="t"/>
                  <a:pathLst>
                    <a:path extrusionOk="0" h="1655" w="1936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6" name="Google Shape;1216;p43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217" name="Google Shape;1217;p43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rect b="b" l="l" r="r" t="t"/>
                  <a:pathLst>
                    <a:path extrusionOk="0" h="4114" w="4804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43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rect b="b" l="l" r="r" t="t"/>
                  <a:pathLst>
                    <a:path extrusionOk="0" h="1658" w="1658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9" name="Google Shape;1219;p43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220" name="Google Shape;1220;p43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rect b="b" l="l" r="r" t="t"/>
                  <a:pathLst>
                    <a:path extrusionOk="0" h="4115" w="4803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43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rect b="b" l="l" r="r" t="t"/>
                  <a:pathLst>
                    <a:path extrusionOk="0" h="1658" w="1937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2" name="Google Shape;1222;p43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223" name="Google Shape;1223;p43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rect b="b" l="l" r="r" t="t"/>
                  <a:pathLst>
                    <a:path extrusionOk="0" h="3649" w="4259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43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Google Shape;1225;p43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226" name="Google Shape;1226;p43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rect b="b" l="l" r="r" t="t"/>
                  <a:pathLst>
                    <a:path extrusionOk="0" h="4237" w="4948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43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rect b="b" l="l" r="r" t="t"/>
                  <a:pathLst>
                    <a:path extrusionOk="0" h="1780" w="2094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8" name="Google Shape;1228;p43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229" name="Google Shape;1229;p43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rect b="b" l="l" r="r" t="t"/>
                  <a:pathLst>
                    <a:path extrusionOk="0" h="3988" w="4647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3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rect b="b" l="l" r="r" t="t"/>
                  <a:pathLst>
                    <a:path extrusionOk="0" h="1525" w="1525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1" name="Google Shape;1231;p43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232" name="Google Shape;1232;p43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43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4" name="Google Shape;1234;p43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235" name="Google Shape;1235;p43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rect b="b" l="l" r="r" t="t"/>
                  <a:pathLst>
                    <a:path extrusionOk="0" h="3420" w="3993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3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rect b="b" l="l" r="r" t="t"/>
                  <a:pathLst>
                    <a:path extrusionOk="0" h="968" w="969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37" name="Google Shape;1237;p43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1238" name="Google Shape;1238;p43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rect b="b" l="l" r="r" t="t"/>
                  <a:pathLst>
                    <a:path extrusionOk="0" h="3421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3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0" name="Google Shape;1240;p43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1241" name="Google Shape;1241;p43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rect b="b" l="l" r="r" t="t"/>
                  <a:pathLst>
                    <a:path extrusionOk="0" h="3421" w="4005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43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rect b="b" l="l" r="r" t="t"/>
                  <a:pathLst>
                    <a:path extrusionOk="0" h="969" w="981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43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1244" name="Google Shape;1244;p43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rect b="b" l="l" r="r" t="t"/>
                  <a:pathLst>
                    <a:path extrusionOk="0" h="3426" w="3993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43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rect b="b" l="l" r="r" t="t"/>
                  <a:pathLst>
                    <a:path extrusionOk="0" h="965" w="1138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6" name="Google Shape;1246;p43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1247" name="Google Shape;1247;p43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rect b="b" l="l" r="r" t="t"/>
                  <a:pathLst>
                    <a:path extrusionOk="0" h="3433" w="3993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43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rect b="b" l="l" r="r" t="t"/>
                  <a:pathLst>
                    <a:path extrusionOk="0" h="969" w="969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9" name="Google Shape;1249;p43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1250" name="Google Shape;1250;p43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rect b="b" l="l" r="r" t="t"/>
                  <a:pathLst>
                    <a:path extrusionOk="0" h="3420" w="3992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43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rect b="b" l="l" r="r" t="t"/>
                  <a:pathLst>
                    <a:path extrusionOk="0" h="972" w="1126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2" name="Google Shape;1252;p43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1253" name="Google Shape;1253;p43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rect b="b" l="l" r="r" t="t"/>
                  <a:pathLst>
                    <a:path extrusionOk="0" h="3432" w="4005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43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rect b="b" l="l" r="r" t="t"/>
                  <a:pathLst>
                    <a:path extrusionOk="0" h="968" w="968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5" name="Google Shape;1255;p43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1256" name="Google Shape;1256;p43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rect b="b" l="l" r="r" t="t"/>
                  <a:pathLst>
                    <a:path extrusionOk="0" h="4236" w="4949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43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rect b="b" l="l" r="r" t="t"/>
                  <a:pathLst>
                    <a:path extrusionOk="0" h="1779" w="1767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8" name="Google Shape;1258;p43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1259" name="Google Shape;1259;p43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rect b="b" l="l" r="r" t="t"/>
                  <a:pathLst>
                    <a:path extrusionOk="0" h="3658" w="4267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43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rect b="b" l="l" r="r" t="t"/>
                  <a:pathLst>
                    <a:path extrusionOk="0" h="1193" w="1392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1" name="Google Shape;1261;p43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1262" name="Google Shape;1262;p43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rect b="b" l="l" r="r" t="t"/>
                  <a:pathLst>
                    <a:path extrusionOk="0" h="3649" w="4271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43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rect b="b" l="l" r="r" t="t"/>
                  <a:pathLst>
                    <a:path extrusionOk="0" h="1187" w="1186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4" name="Google Shape;1264;p43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1265" name="Google Shape;1265;p43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rect b="b" l="l" r="r" t="t"/>
                  <a:pathLst>
                    <a:path extrusionOk="0" h="3648" w="4271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43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rect b="b" l="l" r="r" t="t"/>
                  <a:pathLst>
                    <a:path extrusionOk="0" h="1186" w="1198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67" name="Google Shape;1267;p43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1268" name="Google Shape;1268;p43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43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rect b="b" l="l" r="r" t="t"/>
                  <a:pathLst>
                    <a:path extrusionOk="0" h="1192" w="1393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0" name="Google Shape;1270;p43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1271" name="Google Shape;1271;p43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rect b="b" l="l" r="r" t="t"/>
                  <a:pathLst>
                    <a:path extrusionOk="0" h="4085" w="4767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43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rect b="b" l="l" r="r" t="t"/>
                  <a:pathLst>
                    <a:path extrusionOk="0" h="1629" w="190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3" name="Google Shape;1273;p43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1274" name="Google Shape;1274;p43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rect b="b" l="l" r="r" t="t"/>
                  <a:pathLst>
                    <a:path extrusionOk="0" h="3648" w="4259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43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rect b="b" l="l" r="r" t="t"/>
                  <a:pathLst>
                    <a:path extrusionOk="0" h="1195" w="1404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6" name="Google Shape;1276;p43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1277" name="Google Shape;1277;p43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rect b="b" l="l" r="r" t="t"/>
                  <a:pathLst>
                    <a:path extrusionOk="0" h="3657" w="4259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43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rect b="b" l="l" r="r" t="t"/>
                  <a:pathLst>
                    <a:path extrusionOk="0" h="1199" w="1187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9" name="Google Shape;1279;p43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1280" name="Google Shape;1280;p43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rect b="b" l="l" r="r" t="t"/>
                  <a:pathLst>
                    <a:path extrusionOk="0" h="3658" w="4259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43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rect b="b" l="l" r="r" t="t"/>
                  <a:pathLst>
                    <a:path extrusionOk="0" h="1193" w="1393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2" name="Google Shape;1282;p43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1283" name="Google Shape;1283;p43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rect b="b" l="l" r="r" t="t"/>
                  <a:pathLst>
                    <a:path extrusionOk="0" h="4738" w="5541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3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rect b="b" l="l" r="r" t="t"/>
                  <a:pathLst>
                    <a:path extrusionOk="0" h="2282" w="2663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5" name="Google Shape;1285;p43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1286" name="Google Shape;1286;p43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rect b="b" l="l" r="r" t="t"/>
                  <a:pathLst>
                    <a:path extrusionOk="0" h="4744" w="5541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43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rect b="b" l="l" r="r" t="t"/>
                  <a:pathLst>
                    <a:path extrusionOk="0" h="2275" w="2275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8" name="Google Shape;1288;p43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1289" name="Google Shape;1289;p43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rect b="b" l="l" r="r" t="t"/>
                  <a:pathLst>
                    <a:path extrusionOk="0" h="3433" w="4005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43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rect b="b" l="l" r="r" t="t"/>
                  <a:pathLst>
                    <a:path extrusionOk="0" h="967" w="1126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91" name="Google Shape;1291;p43"/>
          <p:cNvSpPr txBox="1"/>
          <p:nvPr>
            <p:ph type="title"/>
          </p:nvPr>
        </p:nvSpPr>
        <p:spPr>
          <a:xfrm>
            <a:off x="4016850" y="840775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4"/>
          <p:cNvSpPr/>
          <p:nvPr/>
        </p:nvSpPr>
        <p:spPr>
          <a:xfrm>
            <a:off x="3874600" y="820825"/>
            <a:ext cx="1394746" cy="1394746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4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98" name="Google Shape;1298;p44"/>
          <p:cNvSpPr txBox="1"/>
          <p:nvPr>
            <p:ph idx="1" type="subTitle"/>
          </p:nvPr>
        </p:nvSpPr>
        <p:spPr>
          <a:xfrm>
            <a:off x="2638275" y="3782175"/>
            <a:ext cx="4014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 at-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mohee.datta@research.iiit.ac.in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rohith.ramesh@students.iiit.ac.in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sridhar.m@research.iiit.ac.in</a:t>
            </a:r>
            <a:endParaRPr/>
          </a:p>
        </p:txBody>
      </p:sp>
      <p:grpSp>
        <p:nvGrpSpPr>
          <p:cNvPr id="1299" name="Google Shape;1299;p44"/>
          <p:cNvGrpSpPr/>
          <p:nvPr/>
        </p:nvGrpSpPr>
        <p:grpSpPr>
          <a:xfrm>
            <a:off x="4103197" y="1062806"/>
            <a:ext cx="937567" cy="910785"/>
            <a:chOff x="1309875" y="1499912"/>
            <a:chExt cx="359015" cy="358633"/>
          </a:xfrm>
        </p:grpSpPr>
        <p:sp>
          <p:nvSpPr>
            <p:cNvPr id="1300" name="Google Shape;1300;p44"/>
            <p:cNvSpPr/>
            <p:nvPr/>
          </p:nvSpPr>
          <p:spPr>
            <a:xfrm>
              <a:off x="1309875" y="1499912"/>
              <a:ext cx="133708" cy="204665"/>
            </a:xfrm>
            <a:custGeom>
              <a:rect b="b" l="l" r="r" t="t"/>
              <a:pathLst>
                <a:path extrusionOk="0" h="6435" w="4204">
                  <a:moveTo>
                    <a:pt x="1310" y="0"/>
                  </a:moveTo>
                  <a:cubicBezTo>
                    <a:pt x="608" y="0"/>
                    <a:pt x="24" y="560"/>
                    <a:pt x="24" y="1274"/>
                  </a:cubicBezTo>
                  <a:cubicBezTo>
                    <a:pt x="36" y="6323"/>
                    <a:pt x="0" y="6037"/>
                    <a:pt x="72" y="6311"/>
                  </a:cubicBezTo>
                  <a:cubicBezTo>
                    <a:pt x="82" y="6381"/>
                    <a:pt x="152" y="6435"/>
                    <a:pt x="231" y="6435"/>
                  </a:cubicBezTo>
                  <a:cubicBezTo>
                    <a:pt x="246" y="6435"/>
                    <a:pt x="260" y="6433"/>
                    <a:pt x="274" y="6430"/>
                  </a:cubicBezTo>
                  <a:cubicBezTo>
                    <a:pt x="370" y="6394"/>
                    <a:pt x="429" y="6311"/>
                    <a:pt x="393" y="6215"/>
                  </a:cubicBezTo>
                  <a:cubicBezTo>
                    <a:pt x="358" y="6013"/>
                    <a:pt x="381" y="6180"/>
                    <a:pt x="370" y="1262"/>
                  </a:cubicBezTo>
                  <a:cubicBezTo>
                    <a:pt x="370" y="739"/>
                    <a:pt x="786" y="322"/>
                    <a:pt x="1310" y="322"/>
                  </a:cubicBezTo>
                  <a:lnTo>
                    <a:pt x="4049" y="322"/>
                  </a:lnTo>
                  <a:cubicBezTo>
                    <a:pt x="4132" y="322"/>
                    <a:pt x="4203" y="250"/>
                    <a:pt x="4203" y="167"/>
                  </a:cubicBezTo>
                  <a:cubicBezTo>
                    <a:pt x="4203" y="72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4"/>
            <p:cNvSpPr/>
            <p:nvPr/>
          </p:nvSpPr>
          <p:spPr>
            <a:xfrm>
              <a:off x="1454524" y="1499912"/>
              <a:ext cx="213602" cy="123467"/>
            </a:xfrm>
            <a:custGeom>
              <a:rect b="b" l="l" r="r" t="t"/>
              <a:pathLst>
                <a:path extrusionOk="0" h="3882" w="671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5430" y="322"/>
                  </a:lnTo>
                  <a:cubicBezTo>
                    <a:pt x="5954" y="322"/>
                    <a:pt x="6371" y="739"/>
                    <a:pt x="6371" y="1262"/>
                  </a:cubicBezTo>
                  <a:lnTo>
                    <a:pt x="6371" y="3715"/>
                  </a:lnTo>
                  <a:cubicBezTo>
                    <a:pt x="6371" y="3810"/>
                    <a:pt x="6442" y="3882"/>
                    <a:pt x="6537" y="3882"/>
                  </a:cubicBezTo>
                  <a:cubicBezTo>
                    <a:pt x="6621" y="3882"/>
                    <a:pt x="6704" y="3810"/>
                    <a:pt x="6704" y="3715"/>
                  </a:cubicBezTo>
                  <a:lnTo>
                    <a:pt x="6704" y="1262"/>
                  </a:lnTo>
                  <a:cubicBezTo>
                    <a:pt x="6716" y="584"/>
                    <a:pt x="6144" y="0"/>
                    <a:pt x="5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1322756" y="1634701"/>
              <a:ext cx="346134" cy="223844"/>
            </a:xfrm>
            <a:custGeom>
              <a:rect b="b" l="l" r="r" t="t"/>
              <a:pathLst>
                <a:path extrusionOk="0" h="7038" w="10883">
                  <a:moveTo>
                    <a:pt x="5930" y="3037"/>
                  </a:moveTo>
                  <a:lnTo>
                    <a:pt x="5930" y="5656"/>
                  </a:lnTo>
                  <a:lnTo>
                    <a:pt x="4560" y="5656"/>
                  </a:lnTo>
                  <a:lnTo>
                    <a:pt x="4560" y="3037"/>
                  </a:lnTo>
                  <a:close/>
                  <a:moveTo>
                    <a:pt x="7370" y="5990"/>
                  </a:moveTo>
                  <a:cubicBezTo>
                    <a:pt x="7549" y="5990"/>
                    <a:pt x="7716" y="6133"/>
                    <a:pt x="7716" y="6323"/>
                  </a:cubicBezTo>
                  <a:lnTo>
                    <a:pt x="7716" y="6383"/>
                  </a:lnTo>
                  <a:cubicBezTo>
                    <a:pt x="7716" y="6561"/>
                    <a:pt x="7573" y="6728"/>
                    <a:pt x="7370" y="6728"/>
                  </a:cubicBezTo>
                  <a:lnTo>
                    <a:pt x="3120" y="6728"/>
                  </a:lnTo>
                  <a:cubicBezTo>
                    <a:pt x="2941" y="6728"/>
                    <a:pt x="2774" y="6585"/>
                    <a:pt x="2774" y="6383"/>
                  </a:cubicBezTo>
                  <a:lnTo>
                    <a:pt x="2774" y="6323"/>
                  </a:lnTo>
                  <a:cubicBezTo>
                    <a:pt x="2774" y="6145"/>
                    <a:pt x="2929" y="5990"/>
                    <a:pt x="3120" y="5990"/>
                  </a:cubicBezTo>
                  <a:close/>
                  <a:moveTo>
                    <a:pt x="10692" y="1"/>
                  </a:moveTo>
                  <a:cubicBezTo>
                    <a:pt x="10597" y="1"/>
                    <a:pt x="10525" y="72"/>
                    <a:pt x="10525" y="168"/>
                  </a:cubicBezTo>
                  <a:lnTo>
                    <a:pt x="10525" y="1763"/>
                  </a:lnTo>
                  <a:cubicBezTo>
                    <a:pt x="10525" y="2275"/>
                    <a:pt x="10109" y="2692"/>
                    <a:pt x="9585" y="2692"/>
                  </a:cubicBezTo>
                  <a:lnTo>
                    <a:pt x="917" y="2692"/>
                  </a:lnTo>
                  <a:cubicBezTo>
                    <a:pt x="691" y="2692"/>
                    <a:pt x="465" y="2608"/>
                    <a:pt x="298" y="2454"/>
                  </a:cubicBezTo>
                  <a:cubicBezTo>
                    <a:pt x="265" y="2426"/>
                    <a:pt x="225" y="2412"/>
                    <a:pt x="185" y="2412"/>
                  </a:cubicBezTo>
                  <a:cubicBezTo>
                    <a:pt x="138" y="2412"/>
                    <a:pt x="92" y="2432"/>
                    <a:pt x="60" y="2477"/>
                  </a:cubicBezTo>
                  <a:cubicBezTo>
                    <a:pt x="0" y="2549"/>
                    <a:pt x="0" y="2656"/>
                    <a:pt x="84" y="2716"/>
                  </a:cubicBezTo>
                  <a:cubicBezTo>
                    <a:pt x="322" y="2918"/>
                    <a:pt x="619" y="3025"/>
                    <a:pt x="917" y="3025"/>
                  </a:cubicBezTo>
                  <a:lnTo>
                    <a:pt x="4227" y="3025"/>
                  </a:lnTo>
                  <a:lnTo>
                    <a:pt x="4227" y="5644"/>
                  </a:lnTo>
                  <a:lnTo>
                    <a:pt x="3132" y="5644"/>
                  </a:lnTo>
                  <a:cubicBezTo>
                    <a:pt x="2763" y="5644"/>
                    <a:pt x="2465" y="5942"/>
                    <a:pt x="2465" y="6311"/>
                  </a:cubicBezTo>
                  <a:lnTo>
                    <a:pt x="2465" y="6371"/>
                  </a:lnTo>
                  <a:cubicBezTo>
                    <a:pt x="2465" y="6740"/>
                    <a:pt x="2763" y="7038"/>
                    <a:pt x="3132" y="7038"/>
                  </a:cubicBezTo>
                  <a:lnTo>
                    <a:pt x="7394" y="7038"/>
                  </a:lnTo>
                  <a:cubicBezTo>
                    <a:pt x="7763" y="7038"/>
                    <a:pt x="8061" y="6740"/>
                    <a:pt x="8061" y="6371"/>
                  </a:cubicBezTo>
                  <a:lnTo>
                    <a:pt x="8061" y="6311"/>
                  </a:lnTo>
                  <a:cubicBezTo>
                    <a:pt x="8061" y="5942"/>
                    <a:pt x="7763" y="5644"/>
                    <a:pt x="7394" y="5644"/>
                  </a:cubicBezTo>
                  <a:lnTo>
                    <a:pt x="6287" y="5644"/>
                  </a:lnTo>
                  <a:lnTo>
                    <a:pt x="6287" y="3037"/>
                  </a:lnTo>
                  <a:lnTo>
                    <a:pt x="9609" y="3037"/>
                  </a:lnTo>
                  <a:cubicBezTo>
                    <a:pt x="10311" y="3037"/>
                    <a:pt x="10883" y="2477"/>
                    <a:pt x="10883" y="1751"/>
                  </a:cubicBezTo>
                  <a:lnTo>
                    <a:pt x="10883" y="168"/>
                  </a:lnTo>
                  <a:cubicBezTo>
                    <a:pt x="10859" y="72"/>
                    <a:pt x="10787" y="1"/>
                    <a:pt x="10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1331852" y="1519217"/>
              <a:ext cx="191243" cy="140514"/>
            </a:xfrm>
            <a:custGeom>
              <a:rect b="b" l="l" r="r" t="t"/>
              <a:pathLst>
                <a:path extrusionOk="0" h="4418" w="6013">
                  <a:moveTo>
                    <a:pt x="869" y="1"/>
                  </a:moveTo>
                  <a:cubicBezTo>
                    <a:pt x="393" y="1"/>
                    <a:pt x="0" y="393"/>
                    <a:pt x="0" y="870"/>
                  </a:cubicBezTo>
                  <a:lnTo>
                    <a:pt x="0" y="4263"/>
                  </a:lnTo>
                  <a:cubicBezTo>
                    <a:pt x="0" y="4346"/>
                    <a:pt x="83" y="4418"/>
                    <a:pt x="167" y="4418"/>
                  </a:cubicBezTo>
                  <a:cubicBezTo>
                    <a:pt x="262" y="4418"/>
                    <a:pt x="333" y="4346"/>
                    <a:pt x="333" y="4263"/>
                  </a:cubicBezTo>
                  <a:lnTo>
                    <a:pt x="333" y="870"/>
                  </a:lnTo>
                  <a:cubicBezTo>
                    <a:pt x="333" y="572"/>
                    <a:pt x="572" y="334"/>
                    <a:pt x="869" y="334"/>
                  </a:cubicBezTo>
                  <a:lnTo>
                    <a:pt x="5834" y="334"/>
                  </a:lnTo>
                  <a:cubicBezTo>
                    <a:pt x="5929" y="334"/>
                    <a:pt x="6001" y="251"/>
                    <a:pt x="6001" y="167"/>
                  </a:cubicBezTo>
                  <a:cubicBezTo>
                    <a:pt x="6013" y="72"/>
                    <a:pt x="5929" y="1"/>
                    <a:pt x="5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1331852" y="1519217"/>
              <a:ext cx="315442" cy="190512"/>
            </a:xfrm>
            <a:custGeom>
              <a:rect b="b" l="l" r="r" t="t"/>
              <a:pathLst>
                <a:path extrusionOk="0" h="5990" w="9918">
                  <a:moveTo>
                    <a:pt x="6513" y="1"/>
                  </a:moveTo>
                  <a:cubicBezTo>
                    <a:pt x="6418" y="1"/>
                    <a:pt x="6346" y="72"/>
                    <a:pt x="6346" y="167"/>
                  </a:cubicBezTo>
                  <a:cubicBezTo>
                    <a:pt x="6346" y="251"/>
                    <a:pt x="6418" y="322"/>
                    <a:pt x="6513" y="322"/>
                  </a:cubicBezTo>
                  <a:lnTo>
                    <a:pt x="9049" y="322"/>
                  </a:lnTo>
                  <a:cubicBezTo>
                    <a:pt x="9346" y="322"/>
                    <a:pt x="9585" y="560"/>
                    <a:pt x="9585" y="870"/>
                  </a:cubicBezTo>
                  <a:lnTo>
                    <a:pt x="9585" y="5120"/>
                  </a:lnTo>
                  <a:cubicBezTo>
                    <a:pt x="9585" y="5418"/>
                    <a:pt x="9346" y="5656"/>
                    <a:pt x="9049" y="5656"/>
                  </a:cubicBezTo>
                  <a:lnTo>
                    <a:pt x="869" y="5656"/>
                  </a:lnTo>
                  <a:cubicBezTo>
                    <a:pt x="572" y="5656"/>
                    <a:pt x="333" y="5418"/>
                    <a:pt x="333" y="5120"/>
                  </a:cubicBezTo>
                  <a:lnTo>
                    <a:pt x="333" y="4930"/>
                  </a:lnTo>
                  <a:cubicBezTo>
                    <a:pt x="333" y="4834"/>
                    <a:pt x="262" y="4763"/>
                    <a:pt x="167" y="4763"/>
                  </a:cubicBezTo>
                  <a:cubicBezTo>
                    <a:pt x="71" y="4763"/>
                    <a:pt x="0" y="4834"/>
                    <a:pt x="0" y="4930"/>
                  </a:cubicBezTo>
                  <a:lnTo>
                    <a:pt x="0" y="5120"/>
                  </a:lnTo>
                  <a:cubicBezTo>
                    <a:pt x="0" y="5596"/>
                    <a:pt x="393" y="5989"/>
                    <a:pt x="869" y="5989"/>
                  </a:cubicBezTo>
                  <a:lnTo>
                    <a:pt x="9049" y="5989"/>
                  </a:lnTo>
                  <a:cubicBezTo>
                    <a:pt x="9525" y="5989"/>
                    <a:pt x="9918" y="5596"/>
                    <a:pt x="9918" y="5120"/>
                  </a:cubicBezTo>
                  <a:lnTo>
                    <a:pt x="9918" y="870"/>
                  </a:lnTo>
                  <a:cubicBezTo>
                    <a:pt x="9918" y="393"/>
                    <a:pt x="9525" y="1"/>
                    <a:pt x="9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1587056" y="1669178"/>
              <a:ext cx="32" cy="32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1471190" y="1538523"/>
              <a:ext cx="160965" cy="141278"/>
            </a:xfrm>
            <a:custGeom>
              <a:rect b="b" l="l" r="r" t="t"/>
              <a:pathLst>
                <a:path extrusionOk="0" h="4442" w="5061">
                  <a:moveTo>
                    <a:pt x="2489" y="346"/>
                  </a:moveTo>
                  <a:lnTo>
                    <a:pt x="1536" y="1096"/>
                  </a:lnTo>
                  <a:lnTo>
                    <a:pt x="548" y="346"/>
                  </a:lnTo>
                  <a:close/>
                  <a:moveTo>
                    <a:pt x="322" y="596"/>
                  </a:moveTo>
                  <a:lnTo>
                    <a:pt x="1251" y="1299"/>
                  </a:lnTo>
                  <a:lnTo>
                    <a:pt x="322" y="2013"/>
                  </a:lnTo>
                  <a:lnTo>
                    <a:pt x="322" y="596"/>
                  </a:lnTo>
                  <a:close/>
                  <a:moveTo>
                    <a:pt x="2739" y="584"/>
                  </a:moveTo>
                  <a:lnTo>
                    <a:pt x="2739" y="2013"/>
                  </a:lnTo>
                  <a:lnTo>
                    <a:pt x="1810" y="1299"/>
                  </a:lnTo>
                  <a:lnTo>
                    <a:pt x="2739" y="584"/>
                  </a:lnTo>
                  <a:close/>
                  <a:moveTo>
                    <a:pt x="1536" y="1501"/>
                  </a:moveTo>
                  <a:lnTo>
                    <a:pt x="2525" y="2263"/>
                  </a:lnTo>
                  <a:lnTo>
                    <a:pt x="548" y="2263"/>
                  </a:lnTo>
                  <a:lnTo>
                    <a:pt x="1536" y="1501"/>
                  </a:lnTo>
                  <a:close/>
                  <a:moveTo>
                    <a:pt x="3239" y="2680"/>
                  </a:moveTo>
                  <a:lnTo>
                    <a:pt x="3239" y="2680"/>
                  </a:lnTo>
                  <a:cubicBezTo>
                    <a:pt x="3261" y="2702"/>
                    <a:pt x="4644" y="3120"/>
                    <a:pt x="4644" y="3120"/>
                  </a:cubicBezTo>
                  <a:cubicBezTo>
                    <a:pt x="4639" y="3122"/>
                    <a:pt x="4637" y="3122"/>
                    <a:pt x="4636" y="3122"/>
                  </a:cubicBezTo>
                  <a:cubicBezTo>
                    <a:pt x="4636" y="3122"/>
                    <a:pt x="4642" y="3120"/>
                    <a:pt x="4640" y="3120"/>
                  </a:cubicBezTo>
                  <a:cubicBezTo>
                    <a:pt x="4636" y="3120"/>
                    <a:pt x="4565" y="3136"/>
                    <a:pt x="4049" y="3263"/>
                  </a:cubicBezTo>
                  <a:cubicBezTo>
                    <a:pt x="3930" y="3287"/>
                    <a:pt x="3834" y="3382"/>
                    <a:pt x="3811" y="3501"/>
                  </a:cubicBezTo>
                  <a:cubicBezTo>
                    <a:pt x="3686" y="3957"/>
                    <a:pt x="3662" y="4068"/>
                    <a:pt x="3659" y="4091"/>
                  </a:cubicBezTo>
                  <a:lnTo>
                    <a:pt x="3659" y="4091"/>
                  </a:lnTo>
                  <a:cubicBezTo>
                    <a:pt x="3658" y="4092"/>
                    <a:pt x="3657" y="4094"/>
                    <a:pt x="3656" y="4097"/>
                  </a:cubicBezTo>
                  <a:cubicBezTo>
                    <a:pt x="3656" y="4085"/>
                    <a:pt x="3620" y="3954"/>
                    <a:pt x="3239" y="2680"/>
                  </a:cubicBezTo>
                  <a:close/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lnTo>
                    <a:pt x="1" y="2263"/>
                  </a:lnTo>
                  <a:cubicBezTo>
                    <a:pt x="1" y="2442"/>
                    <a:pt x="143" y="2596"/>
                    <a:pt x="322" y="2596"/>
                  </a:cubicBezTo>
                  <a:lnTo>
                    <a:pt x="2739" y="2596"/>
                  </a:lnTo>
                  <a:cubicBezTo>
                    <a:pt x="2810" y="2596"/>
                    <a:pt x="2882" y="2561"/>
                    <a:pt x="2941" y="2513"/>
                  </a:cubicBezTo>
                  <a:lnTo>
                    <a:pt x="2941" y="2513"/>
                  </a:lnTo>
                  <a:cubicBezTo>
                    <a:pt x="2894" y="2596"/>
                    <a:pt x="2882" y="2692"/>
                    <a:pt x="2918" y="2787"/>
                  </a:cubicBezTo>
                  <a:lnTo>
                    <a:pt x="3334" y="4204"/>
                  </a:lnTo>
                  <a:cubicBezTo>
                    <a:pt x="3375" y="4362"/>
                    <a:pt x="3511" y="4442"/>
                    <a:pt x="3650" y="4442"/>
                  </a:cubicBezTo>
                  <a:cubicBezTo>
                    <a:pt x="3793" y="4442"/>
                    <a:pt x="3941" y="4356"/>
                    <a:pt x="3989" y="4180"/>
                  </a:cubicBezTo>
                  <a:lnTo>
                    <a:pt x="4132" y="3585"/>
                  </a:lnTo>
                  <a:lnTo>
                    <a:pt x="4727" y="3442"/>
                  </a:lnTo>
                  <a:cubicBezTo>
                    <a:pt x="5061" y="3358"/>
                    <a:pt x="5061" y="2894"/>
                    <a:pt x="4727" y="2787"/>
                  </a:cubicBezTo>
                  <a:lnTo>
                    <a:pt x="3322" y="2370"/>
                  </a:lnTo>
                  <a:cubicBezTo>
                    <a:pt x="3290" y="2363"/>
                    <a:pt x="3256" y="2359"/>
                    <a:pt x="3223" y="2359"/>
                  </a:cubicBezTo>
                  <a:cubicBezTo>
                    <a:pt x="3147" y="2359"/>
                    <a:pt x="3075" y="2380"/>
                    <a:pt x="3025" y="2430"/>
                  </a:cubicBezTo>
                  <a:cubicBezTo>
                    <a:pt x="3096" y="2299"/>
                    <a:pt x="3049" y="2334"/>
                    <a:pt x="3060" y="334"/>
                  </a:cubicBezTo>
                  <a:cubicBezTo>
                    <a:pt x="3060" y="287"/>
                    <a:pt x="3060" y="251"/>
                    <a:pt x="3049" y="215"/>
                  </a:cubicBezTo>
                  <a:cubicBezTo>
                    <a:pt x="3049" y="179"/>
                    <a:pt x="3037" y="156"/>
                    <a:pt x="3025" y="132"/>
                  </a:cubicBezTo>
                  <a:cubicBezTo>
                    <a:pt x="3001" y="120"/>
                    <a:pt x="2989" y="108"/>
                    <a:pt x="2977" y="108"/>
                  </a:cubicBezTo>
                  <a:cubicBezTo>
                    <a:pt x="2918" y="48"/>
                    <a:pt x="2822" y="1"/>
                    <a:pt x="2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1354943" y="1540049"/>
              <a:ext cx="124230" cy="148847"/>
            </a:xfrm>
            <a:custGeom>
              <a:rect b="b" l="l" r="r" t="t"/>
              <a:pathLst>
                <a:path extrusionOk="0" h="4680" w="3906">
                  <a:moveTo>
                    <a:pt x="1834" y="0"/>
                  </a:moveTo>
                  <a:cubicBezTo>
                    <a:pt x="1489" y="0"/>
                    <a:pt x="1179" y="227"/>
                    <a:pt x="1072" y="548"/>
                  </a:cubicBezTo>
                  <a:cubicBezTo>
                    <a:pt x="0" y="3929"/>
                    <a:pt x="24" y="3751"/>
                    <a:pt x="24" y="3941"/>
                  </a:cubicBezTo>
                  <a:cubicBezTo>
                    <a:pt x="24" y="4346"/>
                    <a:pt x="346" y="4680"/>
                    <a:pt x="750" y="4680"/>
                  </a:cubicBezTo>
                  <a:cubicBezTo>
                    <a:pt x="1060" y="4680"/>
                    <a:pt x="1346" y="4477"/>
                    <a:pt x="1429" y="4168"/>
                  </a:cubicBezTo>
                  <a:lnTo>
                    <a:pt x="1524" y="3882"/>
                  </a:lnTo>
                  <a:cubicBezTo>
                    <a:pt x="1572" y="3739"/>
                    <a:pt x="1703" y="3644"/>
                    <a:pt x="1846" y="3644"/>
                  </a:cubicBezTo>
                  <a:lnTo>
                    <a:pt x="2024" y="3644"/>
                  </a:lnTo>
                  <a:cubicBezTo>
                    <a:pt x="2179" y="3644"/>
                    <a:pt x="2310" y="3739"/>
                    <a:pt x="2358" y="3882"/>
                  </a:cubicBezTo>
                  <a:lnTo>
                    <a:pt x="2441" y="4168"/>
                  </a:lnTo>
                  <a:cubicBezTo>
                    <a:pt x="2548" y="4465"/>
                    <a:pt x="2822" y="4680"/>
                    <a:pt x="3132" y="4680"/>
                  </a:cubicBezTo>
                  <a:cubicBezTo>
                    <a:pt x="3536" y="4680"/>
                    <a:pt x="3858" y="4346"/>
                    <a:pt x="3858" y="3941"/>
                  </a:cubicBezTo>
                  <a:cubicBezTo>
                    <a:pt x="3906" y="3751"/>
                    <a:pt x="3858" y="3739"/>
                    <a:pt x="3489" y="2501"/>
                  </a:cubicBezTo>
                  <a:cubicBezTo>
                    <a:pt x="3470" y="2424"/>
                    <a:pt x="3405" y="2386"/>
                    <a:pt x="3337" y="2386"/>
                  </a:cubicBezTo>
                  <a:cubicBezTo>
                    <a:pt x="3320" y="2386"/>
                    <a:pt x="3303" y="2389"/>
                    <a:pt x="3286" y="2394"/>
                  </a:cubicBezTo>
                  <a:cubicBezTo>
                    <a:pt x="3191" y="2429"/>
                    <a:pt x="3144" y="2513"/>
                    <a:pt x="3179" y="2608"/>
                  </a:cubicBezTo>
                  <a:cubicBezTo>
                    <a:pt x="3584" y="3882"/>
                    <a:pt x="3596" y="3834"/>
                    <a:pt x="3596" y="3941"/>
                  </a:cubicBezTo>
                  <a:cubicBezTo>
                    <a:pt x="3596" y="4168"/>
                    <a:pt x="3417" y="4334"/>
                    <a:pt x="3203" y="4334"/>
                  </a:cubicBezTo>
                  <a:cubicBezTo>
                    <a:pt x="3048" y="4334"/>
                    <a:pt x="2894" y="4227"/>
                    <a:pt x="2834" y="4060"/>
                  </a:cubicBezTo>
                  <a:lnTo>
                    <a:pt x="2751" y="3787"/>
                  </a:lnTo>
                  <a:cubicBezTo>
                    <a:pt x="2655" y="3501"/>
                    <a:pt x="2393" y="3310"/>
                    <a:pt x="2096" y="3310"/>
                  </a:cubicBezTo>
                  <a:lnTo>
                    <a:pt x="1882" y="3310"/>
                  </a:lnTo>
                  <a:cubicBezTo>
                    <a:pt x="1584" y="3310"/>
                    <a:pt x="1334" y="3501"/>
                    <a:pt x="1227" y="3787"/>
                  </a:cubicBezTo>
                  <a:lnTo>
                    <a:pt x="1143" y="4084"/>
                  </a:lnTo>
                  <a:cubicBezTo>
                    <a:pt x="1084" y="4239"/>
                    <a:pt x="929" y="4346"/>
                    <a:pt x="762" y="4346"/>
                  </a:cubicBezTo>
                  <a:cubicBezTo>
                    <a:pt x="500" y="4346"/>
                    <a:pt x="298" y="4096"/>
                    <a:pt x="393" y="3822"/>
                  </a:cubicBezTo>
                  <a:lnTo>
                    <a:pt x="1417" y="655"/>
                  </a:lnTo>
                  <a:cubicBezTo>
                    <a:pt x="1477" y="465"/>
                    <a:pt x="1655" y="346"/>
                    <a:pt x="1846" y="346"/>
                  </a:cubicBezTo>
                  <a:lnTo>
                    <a:pt x="2084" y="346"/>
                  </a:lnTo>
                  <a:cubicBezTo>
                    <a:pt x="2286" y="346"/>
                    <a:pt x="2465" y="477"/>
                    <a:pt x="2524" y="655"/>
                  </a:cubicBezTo>
                  <a:lnTo>
                    <a:pt x="2941" y="1965"/>
                  </a:lnTo>
                  <a:cubicBezTo>
                    <a:pt x="2960" y="2041"/>
                    <a:pt x="3025" y="2079"/>
                    <a:pt x="3093" y="2079"/>
                  </a:cubicBezTo>
                  <a:cubicBezTo>
                    <a:pt x="3110" y="2079"/>
                    <a:pt x="3127" y="2077"/>
                    <a:pt x="3144" y="2072"/>
                  </a:cubicBezTo>
                  <a:cubicBezTo>
                    <a:pt x="3239" y="2036"/>
                    <a:pt x="3275" y="1953"/>
                    <a:pt x="3251" y="1858"/>
                  </a:cubicBezTo>
                  <a:lnTo>
                    <a:pt x="2834" y="548"/>
                  </a:lnTo>
                  <a:cubicBezTo>
                    <a:pt x="2727" y="227"/>
                    <a:pt x="2417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1399629" y="1581714"/>
              <a:ext cx="37148" cy="52669"/>
            </a:xfrm>
            <a:custGeom>
              <a:rect b="b" l="l" r="r" t="t"/>
              <a:pathLst>
                <a:path extrusionOk="0" h="1656" w="1168">
                  <a:moveTo>
                    <a:pt x="596" y="738"/>
                  </a:moveTo>
                  <a:lnTo>
                    <a:pt x="774" y="1310"/>
                  </a:lnTo>
                  <a:lnTo>
                    <a:pt x="417" y="1310"/>
                  </a:lnTo>
                  <a:lnTo>
                    <a:pt x="596" y="738"/>
                  </a:lnTo>
                  <a:close/>
                  <a:moveTo>
                    <a:pt x="584" y="0"/>
                  </a:moveTo>
                  <a:cubicBezTo>
                    <a:pt x="512" y="0"/>
                    <a:pt x="453" y="48"/>
                    <a:pt x="417" y="119"/>
                  </a:cubicBezTo>
                  <a:lnTo>
                    <a:pt x="36" y="1429"/>
                  </a:lnTo>
                  <a:cubicBezTo>
                    <a:pt x="0" y="1536"/>
                    <a:pt x="72" y="1655"/>
                    <a:pt x="191" y="1655"/>
                  </a:cubicBezTo>
                  <a:lnTo>
                    <a:pt x="1000" y="1655"/>
                  </a:lnTo>
                  <a:cubicBezTo>
                    <a:pt x="1060" y="1655"/>
                    <a:pt x="1108" y="1619"/>
                    <a:pt x="1131" y="1584"/>
                  </a:cubicBezTo>
                  <a:cubicBezTo>
                    <a:pt x="1167" y="1536"/>
                    <a:pt x="1167" y="1488"/>
                    <a:pt x="1143" y="1429"/>
                  </a:cubicBezTo>
                  <a:lnTo>
                    <a:pt x="750" y="119"/>
                  </a:lnTo>
                  <a:cubicBezTo>
                    <a:pt x="727" y="48"/>
                    <a:pt x="65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6" name="Google Shape;296;p31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7" name="Google Shape;297;p31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paper about?</a:t>
            </a:r>
            <a:endParaRPr/>
          </a:p>
        </p:txBody>
      </p:sp>
      <p:sp>
        <p:nvSpPr>
          <p:cNvPr id="298" name="Google Shape;298;p31"/>
          <p:cNvSpPr txBox="1"/>
          <p:nvPr>
            <p:ph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299" name="Google Shape;299;p31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00" name="Google Shape;300;p31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to expect in this project?</a:t>
            </a:r>
            <a:endParaRPr/>
          </a:p>
        </p:txBody>
      </p:sp>
      <p:sp>
        <p:nvSpPr>
          <p:cNvPr id="301" name="Google Shape;301;p31"/>
          <p:cNvSpPr txBox="1"/>
          <p:nvPr>
            <p:ph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02" name="Google Shape;302;p31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EXPERIMENTATIONS</a:t>
            </a:r>
            <a:endParaRPr/>
          </a:p>
        </p:txBody>
      </p:sp>
      <p:sp>
        <p:nvSpPr>
          <p:cNvPr id="303" name="Google Shape;303;p31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Combinations we tinkered with</a:t>
            </a:r>
            <a:endParaRPr/>
          </a:p>
        </p:txBody>
      </p:sp>
      <p:sp>
        <p:nvSpPr>
          <p:cNvPr id="304" name="Google Shape;304;p31"/>
          <p:cNvSpPr txBox="1"/>
          <p:nvPr>
            <p:ph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05" name="Google Shape;305;p31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6" name="Google Shape;306;p31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all results we got at various </a:t>
            </a:r>
            <a:r>
              <a:rPr lang="en"/>
              <a:t>scenarios</a:t>
            </a:r>
            <a:endParaRPr/>
          </a:p>
        </p:txBody>
      </p:sp>
      <p:sp>
        <p:nvSpPr>
          <p:cNvPr id="307" name="Google Shape;307;p31"/>
          <p:cNvSpPr txBox="1"/>
          <p:nvPr>
            <p:ph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308" name="Google Shape;308;p31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309" name="Google Shape;309;p31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observations and thoughts</a:t>
            </a:r>
            <a:endParaRPr/>
          </a:p>
        </p:txBody>
      </p:sp>
      <p:sp>
        <p:nvSpPr>
          <p:cNvPr id="310" name="Google Shape;310;p31"/>
          <p:cNvSpPr txBox="1"/>
          <p:nvPr>
            <p:ph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311" name="Google Shape;311;p31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WORK</a:t>
            </a:r>
            <a:endParaRPr/>
          </a:p>
        </p:txBody>
      </p:sp>
      <p:sp>
        <p:nvSpPr>
          <p:cNvPr id="312" name="Google Shape;312;p31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Who did what and how much?</a:t>
            </a:r>
            <a:endParaRPr/>
          </a:p>
        </p:txBody>
      </p:sp>
      <p:sp>
        <p:nvSpPr>
          <p:cNvPr id="313" name="Google Shape;313;p31"/>
          <p:cNvSpPr txBox="1"/>
          <p:nvPr>
            <p:ph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311700" y="1389600"/>
            <a:ext cx="5477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Movies are one of the most popular form of entertainment for mankind and it is common for to people watch and express their opinions about it on the internet. </a:t>
            </a:r>
            <a:r>
              <a:rPr lang="en" sz="1300"/>
              <a:t>Everyday huge amounts of data are generated of such opinions.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People often tend to check rating and reviews before watching the movie.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By analyzing movie review data we can learn about the strong and weak point of a movie and tell us if the movie meets the expectation of the user.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Sentiment analysis (SA) helps in analysing the review of that movie. </a:t>
            </a:r>
            <a:endParaRPr sz="1300"/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6720450" y="3450220"/>
            <a:ext cx="19986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 b="1" sz="160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6814563" y="1547975"/>
            <a:ext cx="1810375" cy="1796975"/>
          </a:xfrm>
          <a:custGeom>
            <a:rect b="b" l="l" r="r" t="t"/>
            <a:pathLst>
              <a:path extrusionOk="0" h="71879" w="72415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050" y="1169950"/>
            <a:ext cx="3225400" cy="33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1" type="subTitle"/>
          </p:nvPr>
        </p:nvSpPr>
        <p:spPr>
          <a:xfrm>
            <a:off x="320850" y="946125"/>
            <a:ext cx="63525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</a:t>
            </a:r>
            <a:r>
              <a:rPr lang="en" sz="1500"/>
              <a:t>research</a:t>
            </a:r>
            <a:r>
              <a:rPr lang="en" sz="1500"/>
              <a:t> paper aims to compare </a:t>
            </a:r>
            <a:r>
              <a:rPr lang="en" sz="1500">
                <a:solidFill>
                  <a:schemeClr val="accent1"/>
                </a:solidFill>
              </a:rPr>
              <a:t>different machine learning</a:t>
            </a:r>
            <a:r>
              <a:rPr lang="en" sz="1500"/>
              <a:t> classification techniques over a </a:t>
            </a:r>
            <a:r>
              <a:rPr lang="en" sz="1500">
                <a:solidFill>
                  <a:schemeClr val="accent1"/>
                </a:solidFill>
              </a:rPr>
              <a:t>single</a:t>
            </a:r>
            <a:r>
              <a:rPr lang="en" sz="1500"/>
              <a:t> feature extraction method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Feature extractor: TF-IDF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Classifiers: MNB, BNB, </a:t>
            </a:r>
            <a:r>
              <a:rPr lang="en" sz="1500"/>
              <a:t>Maximum</a:t>
            </a:r>
            <a:r>
              <a:rPr lang="en" sz="1500"/>
              <a:t> Entropy(LR), SVM, and Decision Tree</a:t>
            </a:r>
            <a:endParaRPr sz="1500"/>
          </a:p>
        </p:txBody>
      </p:sp>
      <p:sp>
        <p:nvSpPr>
          <p:cNvPr id="328" name="Google Shape;328;p33"/>
          <p:cNvSpPr txBox="1"/>
          <p:nvPr>
            <p:ph type="title"/>
          </p:nvPr>
        </p:nvSpPr>
        <p:spPr>
          <a:xfrm>
            <a:off x="320850" y="4063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research paper</a:t>
            </a:r>
            <a:endParaRPr/>
          </a:p>
        </p:txBody>
      </p:sp>
      <p:sp>
        <p:nvSpPr>
          <p:cNvPr id="329" name="Google Shape;329;p33"/>
          <p:cNvSpPr txBox="1"/>
          <p:nvPr>
            <p:ph idx="1" type="subTitle"/>
          </p:nvPr>
        </p:nvSpPr>
        <p:spPr>
          <a:xfrm>
            <a:off x="2198575" y="3289975"/>
            <a:ext cx="65790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have compared some </a:t>
            </a:r>
            <a:r>
              <a:rPr lang="en" sz="1500">
                <a:solidFill>
                  <a:schemeClr val="accent1"/>
                </a:solidFill>
              </a:rPr>
              <a:t>DL and ML classification techniques</a:t>
            </a:r>
            <a:r>
              <a:rPr lang="en" sz="1500"/>
              <a:t> to classify the movie reviews for a set of feature extraction methods</a:t>
            </a:r>
            <a:endParaRPr sz="1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Feature extractor: TF-IDF, </a:t>
            </a:r>
            <a:r>
              <a:rPr lang="en" sz="1500">
                <a:solidFill>
                  <a:schemeClr val="accent1"/>
                </a:solidFill>
              </a:rPr>
              <a:t>GloVE</a:t>
            </a:r>
            <a:r>
              <a:rPr lang="en" sz="1500"/>
              <a:t>, </a:t>
            </a:r>
            <a:r>
              <a:rPr lang="en" sz="1500">
                <a:solidFill>
                  <a:schemeClr val="accent1"/>
                </a:solidFill>
              </a:rPr>
              <a:t>Word2Vec</a:t>
            </a:r>
            <a:r>
              <a:rPr lang="en" sz="1500"/>
              <a:t>, </a:t>
            </a:r>
            <a:r>
              <a:rPr lang="en" sz="1500">
                <a:solidFill>
                  <a:schemeClr val="accent1"/>
                </a:solidFill>
              </a:rPr>
              <a:t>Doc2Vec</a:t>
            </a:r>
            <a:r>
              <a:rPr lang="en" sz="1500"/>
              <a:t>, and </a:t>
            </a:r>
            <a:r>
              <a:rPr lang="en" sz="1500">
                <a:solidFill>
                  <a:schemeClr val="accent1"/>
                </a:solidFill>
              </a:rPr>
              <a:t>Bag of words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Classifiers: MNB, BNB, ME(LR), SVM, Decision Tree, </a:t>
            </a:r>
            <a:r>
              <a:rPr lang="en" sz="1500">
                <a:solidFill>
                  <a:schemeClr val="accent1"/>
                </a:solidFill>
              </a:rPr>
              <a:t>CNN</a:t>
            </a:r>
            <a:r>
              <a:rPr lang="en" sz="1500"/>
              <a:t>, and </a:t>
            </a:r>
            <a:r>
              <a:rPr lang="en" sz="1500">
                <a:solidFill>
                  <a:schemeClr val="accent1"/>
                </a:solidFill>
              </a:rPr>
              <a:t>LSTM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30" name="Google Shape;330;p33"/>
          <p:cNvSpPr txBox="1"/>
          <p:nvPr>
            <p:ph type="title"/>
          </p:nvPr>
        </p:nvSpPr>
        <p:spPr>
          <a:xfrm>
            <a:off x="2425150" y="2750150"/>
            <a:ext cx="63525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the scope of the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34"/>
          <p:cNvCxnSpPr>
            <a:stCxn id="336" idx="2"/>
            <a:endCxn id="337" idx="1"/>
          </p:cNvCxnSpPr>
          <p:nvPr/>
        </p:nvCxnSpPr>
        <p:spPr>
          <a:xfrm>
            <a:off x="2242650" y="2571750"/>
            <a:ext cx="43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34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2681250" y="23093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TF-IDF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5406150" y="16296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Machine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5406150" y="23090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4"/>
          <p:cNvSpPr/>
          <p:nvPr/>
        </p:nvSpPr>
        <p:spPr>
          <a:xfrm>
            <a:off x="5406150" y="298853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Bernoulli Naive Bayes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4"/>
          <p:cNvSpPr/>
          <p:nvPr/>
        </p:nvSpPr>
        <p:spPr>
          <a:xfrm>
            <a:off x="5406150" y="3667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Multinomial Naive Bayes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5406150" y="950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Maximum Entropy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34"/>
          <p:cNvCxnSpPr>
            <a:stCxn id="337" idx="3"/>
            <a:endCxn id="342" idx="1"/>
          </p:cNvCxnSpPr>
          <p:nvPr/>
        </p:nvCxnSpPr>
        <p:spPr>
          <a:xfrm flipH="1" rot="10800000">
            <a:off x="4701750" y="1212749"/>
            <a:ext cx="704400" cy="1359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4"/>
          <p:cNvCxnSpPr>
            <a:stCxn id="337" idx="3"/>
            <a:endCxn id="338" idx="1"/>
          </p:cNvCxnSpPr>
          <p:nvPr/>
        </p:nvCxnSpPr>
        <p:spPr>
          <a:xfrm flipH="1" rot="10800000">
            <a:off x="4701750" y="1892249"/>
            <a:ext cx="704400" cy="67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4"/>
          <p:cNvCxnSpPr>
            <a:stCxn id="337" idx="3"/>
            <a:endCxn id="339" idx="1"/>
          </p:cNvCxnSpPr>
          <p:nvPr/>
        </p:nvCxnSpPr>
        <p:spPr>
          <a:xfrm>
            <a:off x="4701750" y="2572049"/>
            <a:ext cx="7044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4"/>
          <p:cNvCxnSpPr>
            <a:stCxn id="337" idx="3"/>
            <a:endCxn id="340" idx="1"/>
          </p:cNvCxnSpPr>
          <p:nvPr/>
        </p:nvCxnSpPr>
        <p:spPr>
          <a:xfrm>
            <a:off x="4701750" y="2572049"/>
            <a:ext cx="704400" cy="67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4"/>
          <p:cNvCxnSpPr>
            <a:stCxn id="337" idx="3"/>
            <a:endCxn id="341" idx="1"/>
          </p:cNvCxnSpPr>
          <p:nvPr/>
        </p:nvCxnSpPr>
        <p:spPr>
          <a:xfrm>
            <a:off x="4701750" y="2572049"/>
            <a:ext cx="704400" cy="1358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4"/>
          <p:cNvSpPr txBox="1"/>
          <p:nvPr>
            <p:ph type="title"/>
          </p:nvPr>
        </p:nvSpPr>
        <p:spPr>
          <a:xfrm>
            <a:off x="251100" y="197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Research Paper :-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78950" y="32075"/>
            <a:ext cx="3196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Paper’s Results</a:t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025" y="3044250"/>
            <a:ext cx="2706700" cy="1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725" y="3112300"/>
            <a:ext cx="2563275" cy="17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35" y="671700"/>
            <a:ext cx="3082225" cy="161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 rotWithShape="1">
          <a:blip r:embed="rId6">
            <a:alphaModFix/>
          </a:blip>
          <a:srcRect b="0" l="0" r="3194" t="1603"/>
          <a:stretch/>
        </p:blipFill>
        <p:spPr>
          <a:xfrm>
            <a:off x="3708075" y="392825"/>
            <a:ext cx="2618825" cy="23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600" y="3209225"/>
            <a:ext cx="3692425" cy="15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0475" y="392825"/>
            <a:ext cx="2399150" cy="192920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>
            <p:ph type="title"/>
          </p:nvPr>
        </p:nvSpPr>
        <p:spPr>
          <a:xfrm>
            <a:off x="100850" y="2552550"/>
            <a:ext cx="31530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Results </a:t>
            </a:r>
            <a:r>
              <a:rPr lang="en" sz="1244" u="sng">
                <a:solidFill>
                  <a:schemeClr val="hlink"/>
                </a:solidFill>
                <a:hlinkClick r:id="rId9"/>
              </a:rPr>
              <a:t>link to dataset</a:t>
            </a:r>
            <a:endParaRPr sz="1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another dataset </a:t>
            </a:r>
            <a:r>
              <a:rPr lang="en" sz="1133" u="sng">
                <a:solidFill>
                  <a:schemeClr val="hlink"/>
                </a:solidFill>
                <a:hlinkClick r:id="rId3"/>
              </a:rPr>
              <a:t>link to dataset</a:t>
            </a:r>
            <a:endParaRPr sz="1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50" y="1735500"/>
            <a:ext cx="5033175" cy="20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800" y="2982800"/>
            <a:ext cx="3026850" cy="19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8400" y="1154500"/>
            <a:ext cx="2542525" cy="16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/>
          <p:nvPr/>
        </p:nvSpPr>
        <p:spPr>
          <a:xfrm rot="-5400000">
            <a:off x="-218725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  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2528850" y="9501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TF-IDF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6396750" y="976084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Machine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6396750" y="1700517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6396750" y="2401184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Bernoulli Naive Bayes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6396750" y="3101851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Multinomial Naive Bayes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6396750" y="251650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Maximum Entropy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37"/>
          <p:cNvCxnSpPr>
            <a:stCxn id="375" idx="3"/>
            <a:endCxn id="380" idx="1"/>
          </p:cNvCxnSpPr>
          <p:nvPr/>
        </p:nvCxnSpPr>
        <p:spPr>
          <a:xfrm flipH="1" rot="10800000">
            <a:off x="4549350" y="478749"/>
            <a:ext cx="1847400" cy="73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7"/>
          <p:cNvCxnSpPr>
            <a:stCxn id="375" idx="3"/>
            <a:endCxn id="376" idx="1"/>
          </p:cNvCxnSpPr>
          <p:nvPr/>
        </p:nvCxnSpPr>
        <p:spPr>
          <a:xfrm flipH="1" rot="10800000">
            <a:off x="4549350" y="1202949"/>
            <a:ext cx="1847400" cy="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7"/>
          <p:cNvCxnSpPr>
            <a:stCxn id="375" idx="3"/>
            <a:endCxn id="377" idx="1"/>
          </p:cNvCxnSpPr>
          <p:nvPr/>
        </p:nvCxnSpPr>
        <p:spPr>
          <a:xfrm>
            <a:off x="4549350" y="1212849"/>
            <a:ext cx="1847400" cy="71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7"/>
          <p:cNvCxnSpPr>
            <a:stCxn id="375" idx="3"/>
            <a:endCxn id="378" idx="1"/>
          </p:cNvCxnSpPr>
          <p:nvPr/>
        </p:nvCxnSpPr>
        <p:spPr>
          <a:xfrm>
            <a:off x="4549350" y="1212849"/>
            <a:ext cx="1847400" cy="141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37"/>
          <p:cNvCxnSpPr>
            <a:stCxn id="375" idx="3"/>
            <a:endCxn id="379" idx="1"/>
          </p:cNvCxnSpPr>
          <p:nvPr/>
        </p:nvCxnSpPr>
        <p:spPr>
          <a:xfrm>
            <a:off x="4549350" y="1212849"/>
            <a:ext cx="1847400" cy="211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7"/>
          <p:cNvSpPr/>
          <p:nvPr/>
        </p:nvSpPr>
        <p:spPr>
          <a:xfrm>
            <a:off x="2528850" y="16296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Word2Vec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2528850" y="23091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GloVe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2528850" y="298854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Bag of Words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2528850" y="36679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Doc2Vec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7"/>
          <p:cNvCxnSpPr>
            <a:stCxn id="374" idx="2"/>
            <a:endCxn id="375" idx="1"/>
          </p:cNvCxnSpPr>
          <p:nvPr/>
        </p:nvCxnSpPr>
        <p:spPr>
          <a:xfrm flipH="1" rot="10800000">
            <a:off x="1664525" y="1212750"/>
            <a:ext cx="864300" cy="1359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7"/>
          <p:cNvCxnSpPr>
            <a:stCxn id="374" idx="2"/>
            <a:endCxn id="386" idx="1"/>
          </p:cNvCxnSpPr>
          <p:nvPr/>
        </p:nvCxnSpPr>
        <p:spPr>
          <a:xfrm flipH="1" rot="10800000">
            <a:off x="1664525" y="1892250"/>
            <a:ext cx="864300" cy="679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7"/>
          <p:cNvCxnSpPr>
            <a:stCxn id="374" idx="2"/>
            <a:endCxn id="387" idx="1"/>
          </p:cNvCxnSpPr>
          <p:nvPr/>
        </p:nvCxnSpPr>
        <p:spPr>
          <a:xfrm>
            <a:off x="1664525" y="2571750"/>
            <a:ext cx="864300" cy="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7"/>
          <p:cNvCxnSpPr>
            <a:stCxn id="374" idx="2"/>
            <a:endCxn id="388" idx="1"/>
          </p:cNvCxnSpPr>
          <p:nvPr/>
        </p:nvCxnSpPr>
        <p:spPr>
          <a:xfrm>
            <a:off x="1664525" y="2571750"/>
            <a:ext cx="864300" cy="679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7"/>
          <p:cNvCxnSpPr>
            <a:stCxn id="374" idx="2"/>
            <a:endCxn id="389" idx="1"/>
          </p:cNvCxnSpPr>
          <p:nvPr/>
        </p:nvCxnSpPr>
        <p:spPr>
          <a:xfrm>
            <a:off x="1664525" y="2571750"/>
            <a:ext cx="864300" cy="1359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7"/>
          <p:cNvCxnSpPr>
            <a:stCxn id="386" idx="3"/>
            <a:endCxn id="380" idx="1"/>
          </p:cNvCxnSpPr>
          <p:nvPr/>
        </p:nvCxnSpPr>
        <p:spPr>
          <a:xfrm flipH="1" rot="10800000">
            <a:off x="4549350" y="478749"/>
            <a:ext cx="1847400" cy="141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7"/>
          <p:cNvCxnSpPr>
            <a:stCxn id="386" idx="3"/>
            <a:endCxn id="376" idx="1"/>
          </p:cNvCxnSpPr>
          <p:nvPr/>
        </p:nvCxnSpPr>
        <p:spPr>
          <a:xfrm flipH="1" rot="10800000">
            <a:off x="4549350" y="1202949"/>
            <a:ext cx="1847400" cy="68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37"/>
          <p:cNvCxnSpPr>
            <a:stCxn id="386" idx="3"/>
            <a:endCxn id="377" idx="1"/>
          </p:cNvCxnSpPr>
          <p:nvPr/>
        </p:nvCxnSpPr>
        <p:spPr>
          <a:xfrm>
            <a:off x="4549350" y="1892349"/>
            <a:ext cx="1847400" cy="35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7"/>
          <p:cNvCxnSpPr>
            <a:stCxn id="386" idx="3"/>
            <a:endCxn id="378" idx="1"/>
          </p:cNvCxnSpPr>
          <p:nvPr/>
        </p:nvCxnSpPr>
        <p:spPr>
          <a:xfrm>
            <a:off x="4549350" y="1892349"/>
            <a:ext cx="1847400" cy="73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7"/>
          <p:cNvCxnSpPr>
            <a:stCxn id="386" idx="3"/>
            <a:endCxn id="379" idx="1"/>
          </p:cNvCxnSpPr>
          <p:nvPr/>
        </p:nvCxnSpPr>
        <p:spPr>
          <a:xfrm>
            <a:off x="4549350" y="1892349"/>
            <a:ext cx="1847400" cy="143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37"/>
          <p:cNvCxnSpPr>
            <a:stCxn id="389" idx="3"/>
            <a:endCxn id="380" idx="1"/>
          </p:cNvCxnSpPr>
          <p:nvPr/>
        </p:nvCxnSpPr>
        <p:spPr>
          <a:xfrm flipH="1" rot="10800000">
            <a:off x="4549350" y="478549"/>
            <a:ext cx="1847400" cy="345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7"/>
          <p:cNvCxnSpPr>
            <a:stCxn id="387" idx="3"/>
            <a:endCxn id="380" idx="1"/>
          </p:cNvCxnSpPr>
          <p:nvPr/>
        </p:nvCxnSpPr>
        <p:spPr>
          <a:xfrm flipH="1" rot="10800000">
            <a:off x="4549350" y="478674"/>
            <a:ext cx="1847400" cy="209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>
            <a:stCxn id="387" idx="3"/>
            <a:endCxn id="376" idx="1"/>
          </p:cNvCxnSpPr>
          <p:nvPr/>
        </p:nvCxnSpPr>
        <p:spPr>
          <a:xfrm flipH="1" rot="10800000">
            <a:off x="4549350" y="1203174"/>
            <a:ext cx="1847400" cy="1368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7"/>
          <p:cNvCxnSpPr>
            <a:stCxn id="387" idx="3"/>
            <a:endCxn id="377" idx="1"/>
          </p:cNvCxnSpPr>
          <p:nvPr/>
        </p:nvCxnSpPr>
        <p:spPr>
          <a:xfrm flipH="1" rot="10800000">
            <a:off x="4549350" y="1927374"/>
            <a:ext cx="1847400" cy="64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stCxn id="387" idx="3"/>
            <a:endCxn id="378" idx="1"/>
          </p:cNvCxnSpPr>
          <p:nvPr/>
        </p:nvCxnSpPr>
        <p:spPr>
          <a:xfrm>
            <a:off x="4549350" y="2571774"/>
            <a:ext cx="1847400" cy="5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7"/>
          <p:cNvCxnSpPr>
            <a:stCxn id="387" idx="3"/>
            <a:endCxn id="379" idx="1"/>
          </p:cNvCxnSpPr>
          <p:nvPr/>
        </p:nvCxnSpPr>
        <p:spPr>
          <a:xfrm>
            <a:off x="4549350" y="2571774"/>
            <a:ext cx="1847400" cy="75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7"/>
          <p:cNvCxnSpPr>
            <a:stCxn id="388" idx="3"/>
            <a:endCxn id="380" idx="1"/>
          </p:cNvCxnSpPr>
          <p:nvPr/>
        </p:nvCxnSpPr>
        <p:spPr>
          <a:xfrm flipH="1" rot="10800000">
            <a:off x="4549350" y="478599"/>
            <a:ext cx="1847400" cy="277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7"/>
          <p:cNvCxnSpPr>
            <a:stCxn id="388" idx="3"/>
            <a:endCxn id="376" idx="1"/>
          </p:cNvCxnSpPr>
          <p:nvPr/>
        </p:nvCxnSpPr>
        <p:spPr>
          <a:xfrm flipH="1" rot="10800000">
            <a:off x="4549350" y="1203099"/>
            <a:ext cx="1847400" cy="204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7"/>
          <p:cNvCxnSpPr>
            <a:stCxn id="388" idx="3"/>
            <a:endCxn id="377" idx="1"/>
          </p:cNvCxnSpPr>
          <p:nvPr/>
        </p:nvCxnSpPr>
        <p:spPr>
          <a:xfrm flipH="1" rot="10800000">
            <a:off x="4549350" y="1927599"/>
            <a:ext cx="1847400" cy="1323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7"/>
          <p:cNvCxnSpPr>
            <a:stCxn id="388" idx="3"/>
            <a:endCxn id="379" idx="1"/>
          </p:cNvCxnSpPr>
          <p:nvPr/>
        </p:nvCxnSpPr>
        <p:spPr>
          <a:xfrm>
            <a:off x="4549350" y="3251199"/>
            <a:ext cx="1847400" cy="7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>
            <a:stCxn id="388" idx="3"/>
            <a:endCxn id="378" idx="1"/>
          </p:cNvCxnSpPr>
          <p:nvPr/>
        </p:nvCxnSpPr>
        <p:spPr>
          <a:xfrm flipH="1" rot="10800000">
            <a:off x="4549350" y="2628099"/>
            <a:ext cx="1847400" cy="62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7"/>
          <p:cNvCxnSpPr>
            <a:stCxn id="389" idx="3"/>
            <a:endCxn id="379" idx="1"/>
          </p:cNvCxnSpPr>
          <p:nvPr/>
        </p:nvCxnSpPr>
        <p:spPr>
          <a:xfrm flipH="1" rot="10800000">
            <a:off x="4549350" y="3328849"/>
            <a:ext cx="1847400" cy="60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7"/>
          <p:cNvCxnSpPr>
            <a:stCxn id="389" idx="3"/>
            <a:endCxn id="378" idx="1"/>
          </p:cNvCxnSpPr>
          <p:nvPr/>
        </p:nvCxnSpPr>
        <p:spPr>
          <a:xfrm flipH="1" rot="10800000">
            <a:off x="4549350" y="2628049"/>
            <a:ext cx="1847400" cy="130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7"/>
          <p:cNvCxnSpPr>
            <a:stCxn id="389" idx="3"/>
            <a:endCxn id="377" idx="1"/>
          </p:cNvCxnSpPr>
          <p:nvPr/>
        </p:nvCxnSpPr>
        <p:spPr>
          <a:xfrm flipH="1" rot="10800000">
            <a:off x="4549350" y="1927549"/>
            <a:ext cx="1847400" cy="200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7"/>
          <p:cNvCxnSpPr>
            <a:stCxn id="389" idx="3"/>
            <a:endCxn id="376" idx="1"/>
          </p:cNvCxnSpPr>
          <p:nvPr/>
        </p:nvCxnSpPr>
        <p:spPr>
          <a:xfrm flipH="1" rot="10800000">
            <a:off x="4549350" y="1203049"/>
            <a:ext cx="1847400" cy="2727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7"/>
          <p:cNvSpPr/>
          <p:nvPr/>
        </p:nvSpPr>
        <p:spPr>
          <a:xfrm>
            <a:off x="6396750" y="3802534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CNN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96750" y="4503201"/>
            <a:ext cx="2020500" cy="4539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LSTM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7"/>
          <p:cNvSpPr txBox="1"/>
          <p:nvPr>
            <p:ph type="title"/>
          </p:nvPr>
        </p:nvSpPr>
        <p:spPr>
          <a:xfrm>
            <a:off x="201725" y="178150"/>
            <a:ext cx="49272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2">
                <a:solidFill>
                  <a:srgbClr val="FF0000"/>
                </a:solidFill>
              </a:rPr>
              <a:t>[</a:t>
            </a:r>
            <a:r>
              <a:rPr b="1" lang="en" sz="2022">
                <a:solidFill>
                  <a:srgbClr val="FF0000"/>
                </a:solidFill>
              </a:rPr>
              <a:t>BONUS]</a:t>
            </a:r>
            <a:r>
              <a:rPr lang="en" sz="1688"/>
              <a:t> </a:t>
            </a:r>
            <a:r>
              <a:rPr lang="en"/>
              <a:t>Increasing the scope :-</a:t>
            </a:r>
            <a:endParaRPr/>
          </a:p>
        </p:txBody>
      </p:sp>
      <p:cxnSp>
        <p:nvCxnSpPr>
          <p:cNvPr id="418" name="Google Shape;418;p37"/>
          <p:cNvCxnSpPr>
            <a:stCxn id="386" idx="3"/>
            <a:endCxn id="415" idx="1"/>
          </p:cNvCxnSpPr>
          <p:nvPr/>
        </p:nvCxnSpPr>
        <p:spPr>
          <a:xfrm>
            <a:off x="4549350" y="1892349"/>
            <a:ext cx="1847400" cy="213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7"/>
          <p:cNvCxnSpPr>
            <a:stCxn id="386" idx="3"/>
            <a:endCxn id="416" idx="1"/>
          </p:cNvCxnSpPr>
          <p:nvPr/>
        </p:nvCxnSpPr>
        <p:spPr>
          <a:xfrm>
            <a:off x="4549350" y="1892349"/>
            <a:ext cx="1847400" cy="283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7"/>
          <p:cNvCxnSpPr>
            <a:stCxn id="387" idx="3"/>
            <a:endCxn id="415" idx="1"/>
          </p:cNvCxnSpPr>
          <p:nvPr/>
        </p:nvCxnSpPr>
        <p:spPr>
          <a:xfrm>
            <a:off x="4549350" y="2571774"/>
            <a:ext cx="1847400" cy="145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7"/>
          <p:cNvCxnSpPr>
            <a:stCxn id="387" idx="3"/>
            <a:endCxn id="416" idx="1"/>
          </p:cNvCxnSpPr>
          <p:nvPr/>
        </p:nvCxnSpPr>
        <p:spPr>
          <a:xfrm>
            <a:off x="4549350" y="2571774"/>
            <a:ext cx="1847400" cy="215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311725" y="3136300"/>
            <a:ext cx="45615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 txBox="1"/>
          <p:nvPr>
            <p:ph type="title"/>
          </p:nvPr>
        </p:nvSpPr>
        <p:spPr>
          <a:xfrm>
            <a:off x="311713" y="326700"/>
            <a:ext cx="456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pic>
        <p:nvPicPr>
          <p:cNvPr id="428" name="Google Shape;428;p38"/>
          <p:cNvPicPr preferRelativeResize="0"/>
          <p:nvPr/>
        </p:nvPicPr>
        <p:blipFill rotWithShape="1">
          <a:blip r:embed="rId3">
            <a:alphaModFix/>
          </a:blip>
          <a:srcRect b="0" l="0" r="0" t="1574"/>
          <a:stretch/>
        </p:blipFill>
        <p:spPr>
          <a:xfrm>
            <a:off x="232526" y="1754250"/>
            <a:ext cx="5106791" cy="204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38"/>
          <p:cNvGrpSpPr/>
          <p:nvPr/>
        </p:nvGrpSpPr>
        <p:grpSpPr>
          <a:xfrm>
            <a:off x="5544215" y="490039"/>
            <a:ext cx="3383430" cy="4572180"/>
            <a:chOff x="5739423" y="498168"/>
            <a:chExt cx="3031476" cy="4327257"/>
          </a:xfrm>
        </p:grpSpPr>
        <p:pic>
          <p:nvPicPr>
            <p:cNvPr id="430" name="Google Shape;430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9424" y="2773239"/>
              <a:ext cx="3031475" cy="2052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39423" y="498168"/>
              <a:ext cx="3031476" cy="20437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