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19BB99-FFAA-43CA-B4B7-F163006D7F7F}">
  <a:tblStyle styleId="{7019BB99-FFAA-43CA-B4B7-F163006D7F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7e1e78df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7e1e78df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e6a6fbd1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e6a6fbd1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7e1e78df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7e1e78df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7e1e78df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7e1e78df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eab5f29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eab5f29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f1c92ee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f1c92ee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f1e68e6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f1e68e6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c50d31f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c50d31f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iyadatik/Sentiment-Analysis-on-Movie-Review-Data/blob/master/Data%20set.xlsx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154000"/>
            <a:ext cx="7136700" cy="16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77"/>
              <a:t>Sentiment Analysis on Movie Review Data Using Machine Learning Approach</a:t>
            </a:r>
            <a:r>
              <a:rPr lang="en"/>
              <a:t>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460"/>
              <a:t>Team Binary Beast</a:t>
            </a:r>
            <a:endParaRPr b="1" sz="146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60"/>
              <a:t>Mohee Datta Gupta, Rohith R, Sridhar M</a:t>
            </a:r>
            <a:endParaRPr sz="14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procedure - Text preprocessing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of movie reviews created using the source - 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2000 </a:t>
            </a:r>
            <a:r>
              <a:rPr lang="en"/>
              <a:t>movie review posts - with equal positive and negative reviews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Text preprocessing: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 removal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Bracket and number removal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Omitting punctuation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conversion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Omitting stop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Stemming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procedure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875" y="1266325"/>
            <a:ext cx="3978275" cy="355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procedure - Feature Vector Creation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Classify each review as a positive or negative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review is considered as a document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Parts of Speech (PoS) tags are added to get more accurate sentiments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Positive and negative sentiments are maintained by respective sentiment scores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word has a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No. of features in the document gives us its dimmensionality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Considered Classifiers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Naive Bayes classifier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Bernoulli NB classifier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Multinomial NB classifier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Maximum entropy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Decision Tree classifier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2947425"/>
            <a:ext cx="8520600" cy="16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dataset has 3 columns : URL, Text, Sentiment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URL is useless for our project and hence dropped immediately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Text column has the movie </a:t>
            </a:r>
            <a:r>
              <a:rPr lang="en"/>
              <a:t>review</a:t>
            </a:r>
            <a:r>
              <a:rPr lang="en"/>
              <a:t> and will be pre-processed before using as the X_train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Sentiment column stores POS for a </a:t>
            </a:r>
            <a:r>
              <a:rPr lang="en"/>
              <a:t>positive review and NEG for a negative review which is converted to a binary before using as our Y_train.</a:t>
            </a:r>
            <a:r>
              <a:rPr lang="en"/>
              <a:t> 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25" y="1236200"/>
            <a:ext cx="8388925" cy="14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Plan (Tentative)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Mohee Datta Gupta </a:t>
            </a:r>
            <a:r>
              <a:rPr lang="en" sz="2400"/>
              <a:t>- Data Analysis, Naive Bayes, MNB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Rohith R </a:t>
            </a:r>
            <a:r>
              <a:rPr lang="en" sz="2400"/>
              <a:t>- Decision Tree, SVM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Sridhar M</a:t>
            </a:r>
            <a:r>
              <a:rPr lang="en" sz="2400"/>
              <a:t> - SVM, ME classifier 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Tentative Weekly Work Execution Plan</a:t>
            </a:r>
            <a:endParaRPr/>
          </a:p>
        </p:txBody>
      </p:sp>
      <p:graphicFrame>
        <p:nvGraphicFramePr>
          <p:cNvPr id="110" name="Google Shape;110;p20"/>
          <p:cNvGraphicFramePr/>
          <p:nvPr/>
        </p:nvGraphicFramePr>
        <p:xfrm>
          <a:off x="813400" y="158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{7019BB99-FFAA-43CA-B4B7-F163006D7F7F}</a:tableStyleId>
              </a:tblPr>
              <a:tblGrid>
                <a:gridCol w="967350"/>
                <a:gridCol w="2232375"/>
                <a:gridCol w="2267650"/>
                <a:gridCol w="2049825"/>
              </a:tblGrid>
              <a:tr h="51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Week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  </a:t>
                      </a:r>
                      <a:r>
                        <a:rPr b="1" lang="en"/>
                        <a:t>(4th-10th Apr)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 </a:t>
                      </a:r>
                      <a:r>
                        <a:rPr b="1" lang="en"/>
                        <a:t>(11th-17th Apr)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 </a:t>
                      </a:r>
                      <a:r>
                        <a:rPr b="1" lang="en"/>
                        <a:t>(18th-23rd Apr)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Mohee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Figure out data pre-processing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Implementation of Naive Bayes &amp; MNB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Concluding from results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Rohith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Implementation of Dec. Tree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Implementation of SVM &amp; Dec. Tree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Comparing results from different methods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Sridhar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 Maximum entropy classifier </a:t>
                      </a:r>
                      <a:r>
                        <a:rPr lang="en"/>
                        <a:t>&amp; 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Implementation of SVM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Comparing results from different methods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482050" y="1875450"/>
            <a:ext cx="4179900" cy="19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/>
              <a:t>Thank You!!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