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4.xml.rels" ContentType="application/vnd.openxmlformats-package.relationships+xml"/>
  <Override PartName="/ppt/slideMasters/_rels/slideMaster9.xml.rels" ContentType="application/vnd.openxmlformats-package.relationships+xml"/>
  <Override PartName="/ppt/slideMasters/_rels/slideMaster7.xml.rels" ContentType="application/vnd.openxmlformats-package.relationships+xml"/>
  <Override PartName="/ppt/slideMasters/_rels/slideMaster42.xml.rels" ContentType="application/vnd.openxmlformats-package.relationships+xml"/>
  <Override PartName="/ppt/slideMasters/_rels/slideMaster2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40.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41.xml.rels" ContentType="application/vnd.openxmlformats-package.relationships+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8.xml.rels" ContentType="application/vnd.openxmlformats-package.relationships+xml"/>
  <Override PartName="/ppt/slideMasters/_rels/slideMaster4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9.xml" ContentType="application/vnd.openxmlformats-officedocument.presentationml.slideMaster+xml"/>
  <Override PartName="/ppt/slideMasters/slideMaster14.xml" ContentType="application/vnd.openxmlformats-officedocument.presentationml.slideMaster+xml"/>
  <Override PartName="/ppt/slideMasters/slideMaster8.xml" ContentType="application/vnd.openxmlformats-officedocument.presentationml.slideMaster+xml"/>
  <Override PartName="/ppt/slideMasters/slideMaster26.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43.xml" ContentType="application/vnd.openxmlformats-officedocument.presentationml.slideMaster+xml"/>
  <Override PartName="/ppt/slideMasters/slideMaster30.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44.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theme/theme36.xml" ContentType="application/vnd.openxmlformats-officedocument.theme+xml"/>
  <Override PartName="/ppt/theme/theme9.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40.xml" ContentType="application/vnd.openxmlformats-officedocument.theme+xml"/>
  <Override PartName="/ppt/theme/theme39.xml" ContentType="application/vnd.openxmlformats-officedocument.theme+xml"/>
  <Override PartName="/ppt/theme/theme41.xml" ContentType="application/vnd.openxmlformats-officedocument.theme+xml"/>
  <Override PartName="/ppt/theme/theme35.xml" ContentType="application/vnd.openxmlformats-officedocument.theme+xml"/>
  <Override PartName="/ppt/theme/theme8.xml" ContentType="application/vnd.openxmlformats-officedocument.theme+xml"/>
  <Override PartName="/ppt/theme/theme44.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4.xml" ContentType="application/vnd.openxmlformats-officedocument.theme+xml"/>
  <Override PartName="/ppt/slideLayouts/slideLayout2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8" r:id="rId27"/>
    <p:sldMasterId id="2147483700" r:id="rId28"/>
    <p:sldMasterId id="2147483701" r:id="rId29"/>
    <p:sldMasterId id="2147483702" r:id="rId30"/>
    <p:sldMasterId id="2147483703" r:id="rId31"/>
    <p:sldMasterId id="2147483704" r:id="rId32"/>
    <p:sldMasterId id="2147483706" r:id="rId33"/>
    <p:sldMasterId id="2147483708" r:id="rId34"/>
    <p:sldMasterId id="2147483710" r:id="rId35"/>
    <p:sldMasterId id="2147483712" r:id="rId36"/>
    <p:sldMasterId id="2147483714" r:id="rId37"/>
    <p:sldMasterId id="2147483716" r:id="rId38"/>
    <p:sldMasterId id="2147483718" r:id="rId39"/>
    <p:sldMasterId id="2147483719" r:id="rId40"/>
    <p:sldMasterId id="2147483721" r:id="rId41"/>
    <p:sldMasterId id="2147483723" r:id="rId42"/>
    <p:sldMasterId id="2147483724" r:id="rId43"/>
    <p:sldMasterId id="2147483726" r:id="rId44"/>
    <p:sldMasterId id="2147483728" r:id="rId45"/>
  </p:sldMasterIdLst>
  <p:sldIdLst>
    <p:sldId id="256" r:id="rId46"/>
    <p:sldId id="257" r:id="rId47"/>
    <p:sldId id="258" r:id="rId48"/>
    <p:sldId id="259" r:id="rId49"/>
    <p:sldId id="260" r:id="rId50"/>
    <p:sldId id="261" r:id="rId51"/>
    <p:sldId id="262" r:id="rId52"/>
    <p:sldId id="263" r:id="rId53"/>
    <p:sldId id="264" r:id="rId54"/>
    <p:sldId id="265" r:id="rId55"/>
    <p:sldId id="266" r:id="rId56"/>
    <p:sldId id="267" r:id="rId57"/>
    <p:sldId id="268" r:id="rId58"/>
    <p:sldId id="269" r:id="rId59"/>
    <p:sldId id="270" r:id="rId60"/>
    <p:sldId id="271" r:id="rId61"/>
    <p:sldId id="272" r:id="rId62"/>
    <p:sldId id="273" r:id="rId63"/>
    <p:sldId id="274" r:id="rId64"/>
    <p:sldId id="275" r:id="rId65"/>
    <p:sldId id="276" r:id="rId66"/>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 Target="slides/slide1.xml"/><Relationship Id="rId47" Type="http://schemas.openxmlformats.org/officeDocument/2006/relationships/slide" Target="slides/slide2.xml"/><Relationship Id="rId48" Type="http://schemas.openxmlformats.org/officeDocument/2006/relationships/slide" Target="slides/slide3.xml"/><Relationship Id="rId49" Type="http://schemas.openxmlformats.org/officeDocument/2006/relationships/slide" Target="slides/slide4.xml"/><Relationship Id="rId50" Type="http://schemas.openxmlformats.org/officeDocument/2006/relationships/slide" Target="slides/slide5.xml"/><Relationship Id="rId51" Type="http://schemas.openxmlformats.org/officeDocument/2006/relationships/slide" Target="slides/slide6.xml"/><Relationship Id="rId52" Type="http://schemas.openxmlformats.org/officeDocument/2006/relationships/slide" Target="slides/slide7.xml"/><Relationship Id="rId53" Type="http://schemas.openxmlformats.org/officeDocument/2006/relationships/slide" Target="slides/slide8.xml"/><Relationship Id="rId54" Type="http://schemas.openxmlformats.org/officeDocument/2006/relationships/slide" Target="slides/slide9.xml"/><Relationship Id="rId55" Type="http://schemas.openxmlformats.org/officeDocument/2006/relationships/slide" Target="slides/slide10.xml"/><Relationship Id="rId56" Type="http://schemas.openxmlformats.org/officeDocument/2006/relationships/slide" Target="slides/slide11.xml"/><Relationship Id="rId57" Type="http://schemas.openxmlformats.org/officeDocument/2006/relationships/slide" Target="slides/slide12.xml"/><Relationship Id="rId58" Type="http://schemas.openxmlformats.org/officeDocument/2006/relationships/slide" Target="slides/slide13.xml"/><Relationship Id="rId59" Type="http://schemas.openxmlformats.org/officeDocument/2006/relationships/slide" Target="slides/slide14.xml"/><Relationship Id="rId60" Type="http://schemas.openxmlformats.org/officeDocument/2006/relationships/slide" Target="slides/slide15.xml"/><Relationship Id="rId61" Type="http://schemas.openxmlformats.org/officeDocument/2006/relationships/slide" Target="slides/slide16.xml"/><Relationship Id="rId62" Type="http://schemas.openxmlformats.org/officeDocument/2006/relationships/slide" Target="slides/slide17.xml"/><Relationship Id="rId63" Type="http://schemas.openxmlformats.org/officeDocument/2006/relationships/slide" Target="slides/slide18.xml"/><Relationship Id="rId64" Type="http://schemas.openxmlformats.org/officeDocument/2006/relationships/slide" Target="slides/slide19.xml"/><Relationship Id="rId65" Type="http://schemas.openxmlformats.org/officeDocument/2006/relationships/slide" Target="slides/slide20.xml"/><Relationship Id="rId66" Type="http://schemas.openxmlformats.org/officeDocument/2006/relationships/slide" Target="slides/slide21.xml"/><Relationship Id="rId6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10_1">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6">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6_1">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ECTION_HEADER">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6_1_1">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5">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7_1">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8_1">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11">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11_1">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3_1">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7">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8">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AND_BOD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AND_TWO_COLUMNS">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_">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IG_NUMBER">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_">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__">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___">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_">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___">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_1_1_">
    <p:spTree>
      <p:nvGrpSpPr>
        <p:cNvPr id="1" name=""/>
        <p:cNvGrpSpPr/>
        <p:nvPr/>
      </p:nvGrpSpPr>
      <p:grpSpPr>
        <a:xfrm>
          <a:off x="0" y="0"/>
          <a:ext cx="0" cy="0"/>
          <a:chOff x="0" y="0"/>
          <a:chExt cx="0" cy="0"/>
        </a:xfrm>
      </p:grpSpPr>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____">
    <p:spTree>
      <p:nvGrpSpPr>
        <p:cNvPr id="1" name=""/>
        <p:cNvGrpSpPr/>
        <p:nvPr/>
      </p:nvGrpSpPr>
      <p:grpSpPr>
        <a:xfrm>
          <a:off x="0" y="0"/>
          <a:ext cx="0" cy="0"/>
          <a:chOff x="0" y="0"/>
          <a:chExt cx="0" cy="0"/>
        </a:xfrm>
      </p:grpSpPr>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_">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____">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_1_1_1_1_1_1">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_1_1">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9">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4">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USTOM_10">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7.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8.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9.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1.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3.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4.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5.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27.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28.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29.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0.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1.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2.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3.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35.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36.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37.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3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a:off x="7346160" y="130320"/>
            <a:ext cx="4887000" cy="48870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 name="Google Shape;10;p2"/>
          <p:cNvGrpSpPr/>
          <p:nvPr/>
        </p:nvGrpSpPr>
        <p:grpSpPr>
          <a:xfrm>
            <a:off x="727200" y="-48960"/>
            <a:ext cx="7705080" cy="5244480"/>
            <a:chOff x="727200" y="-48960"/>
            <a:chExt cx="7705080" cy="5244480"/>
          </a:xfrm>
        </p:grpSpPr>
        <p:sp>
          <p:nvSpPr>
            <p:cNvPr id="2" name="Google Shape;11;p2"/>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3" name="Google Shape;12;p2"/>
            <p:cNvCxnSpPr/>
            <p:nvPr/>
          </p:nvCxnSpPr>
          <p:spPr>
            <a:xfrm flipV="1">
              <a:off x="727200" y="-48960"/>
              <a:ext cx="2160" cy="587160"/>
            </a:xfrm>
            <a:prstGeom prst="straightConnector1">
              <a:avLst/>
            </a:prstGeom>
            <a:ln w="19080">
              <a:solidFill>
                <a:srgbClr val="333333"/>
              </a:solidFill>
              <a:round/>
            </a:ln>
          </p:spPr>
        </p:cxnSp>
        <p:cxnSp>
          <p:nvCxnSpPr>
            <p:cNvPr id="4" name="Google Shape;13;p2"/>
            <p:cNvCxnSpPr/>
            <p:nvPr/>
          </p:nvCxnSpPr>
          <p:spPr>
            <a:xfrm flipV="1">
              <a:off x="8430480" y="4608360"/>
              <a:ext cx="2160" cy="587520"/>
            </a:xfrm>
            <a:prstGeom prst="straightConnector1">
              <a:avLst/>
            </a:prstGeom>
            <a:ln w="19080">
              <a:solidFill>
                <a:srgbClr val="333333"/>
              </a:solidFill>
              <a:round/>
            </a:ln>
          </p:spPr>
        </p:cxnSp>
      </p:grpSp>
      <p:sp>
        <p:nvSpPr>
          <p:cNvPr id="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Google Shape;154;p19"/>
          <p:cNvSpPr/>
          <p:nvPr/>
        </p:nvSpPr>
        <p:spPr>
          <a:xfrm>
            <a:off x="8240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53" name="Google Shape;155;p19"/>
          <p:cNvGrpSpPr/>
          <p:nvPr/>
        </p:nvGrpSpPr>
        <p:grpSpPr>
          <a:xfrm>
            <a:off x="232200" y="232560"/>
            <a:ext cx="8989920" cy="5001840"/>
            <a:chOff x="232200" y="232560"/>
            <a:chExt cx="8989920" cy="5001840"/>
          </a:xfrm>
        </p:grpSpPr>
        <p:sp>
          <p:nvSpPr>
            <p:cNvPr id="54" name="Google Shape;156;p19"/>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55" name="Google Shape;157;p19"/>
            <p:cNvCxnSpPr/>
            <p:nvPr/>
          </p:nvCxnSpPr>
          <p:spPr>
            <a:xfrm flipH="1">
              <a:off x="8911080" y="232560"/>
              <a:ext cx="311400" cy="2160"/>
            </a:xfrm>
            <a:prstGeom prst="straightConnector1">
              <a:avLst/>
            </a:prstGeom>
            <a:ln w="19080">
              <a:solidFill>
                <a:srgbClr val="333333"/>
              </a:solidFill>
              <a:round/>
            </a:ln>
          </p:spPr>
        </p:cxnSp>
        <p:cxnSp>
          <p:nvCxnSpPr>
            <p:cNvPr id="56" name="Google Shape;158;p19"/>
            <p:cNvCxnSpPr/>
            <p:nvPr/>
          </p:nvCxnSpPr>
          <p:spPr>
            <a:xfrm>
              <a:off x="233280" y="4917240"/>
              <a:ext cx="2160" cy="31752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Google Shape;167;p20"/>
          <p:cNvSpPr/>
          <p:nvPr/>
        </p:nvSpPr>
        <p:spPr>
          <a:xfrm>
            <a:off x="8142120" y="-88668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59" name="Google Shape;168;p20"/>
          <p:cNvGrpSpPr/>
          <p:nvPr/>
        </p:nvGrpSpPr>
        <p:grpSpPr>
          <a:xfrm>
            <a:off x="-720" y="1466640"/>
            <a:ext cx="941400" cy="2328840"/>
            <a:chOff x="-720" y="1466640"/>
            <a:chExt cx="941400" cy="2328840"/>
          </a:xfrm>
        </p:grpSpPr>
        <p:cxnSp>
          <p:nvCxnSpPr>
            <p:cNvPr id="60" name="Google Shape;169;p20"/>
            <p:cNvCxnSpPr/>
            <p:nvPr/>
          </p:nvCxnSpPr>
          <p:spPr>
            <a:xfrm>
              <a:off x="-720" y="1466640"/>
              <a:ext cx="941760" cy="2160"/>
            </a:xfrm>
            <a:prstGeom prst="straightConnector1">
              <a:avLst/>
            </a:prstGeom>
            <a:ln w="19080">
              <a:solidFill>
                <a:srgbClr val="333333"/>
              </a:solidFill>
              <a:round/>
            </a:ln>
          </p:spPr>
        </p:cxnSp>
        <p:cxnSp>
          <p:nvCxnSpPr>
            <p:cNvPr id="61" name="Google Shape;170;p20"/>
            <p:cNvCxnSpPr/>
            <p:nvPr/>
          </p:nvCxnSpPr>
          <p:spPr>
            <a:xfrm>
              <a:off x="-720" y="2668320"/>
              <a:ext cx="941760" cy="2160"/>
            </a:xfrm>
            <a:prstGeom prst="straightConnector1">
              <a:avLst/>
            </a:prstGeom>
            <a:ln w="19080">
              <a:solidFill>
                <a:srgbClr val="333333"/>
              </a:solidFill>
              <a:round/>
            </a:ln>
          </p:spPr>
        </p:cxnSp>
        <p:cxnSp>
          <p:nvCxnSpPr>
            <p:cNvPr id="62" name="Google Shape;171;p20"/>
            <p:cNvCxnSpPr/>
            <p:nvPr/>
          </p:nvCxnSpPr>
          <p:spPr>
            <a:xfrm>
              <a:off x="-720" y="3793680"/>
              <a:ext cx="941760" cy="2160"/>
            </a:xfrm>
            <a:prstGeom prst="straightConnector1">
              <a:avLst/>
            </a:prstGeom>
            <a:ln w="19080">
              <a:solidFill>
                <a:srgbClr val="333333"/>
              </a:solidFill>
              <a:round/>
            </a:ln>
          </p:spPr>
        </p:cxnSp>
      </p:grpSp>
      <p:grpSp>
        <p:nvGrpSpPr>
          <p:cNvPr id="63" name="Google Shape;172;p20"/>
          <p:cNvGrpSpPr/>
          <p:nvPr/>
        </p:nvGrpSpPr>
        <p:grpSpPr>
          <a:xfrm>
            <a:off x="232200" y="232560"/>
            <a:ext cx="8989920" cy="5001840"/>
            <a:chOff x="232200" y="232560"/>
            <a:chExt cx="8989920" cy="5001840"/>
          </a:xfrm>
        </p:grpSpPr>
        <p:sp>
          <p:nvSpPr>
            <p:cNvPr id="64" name="Google Shape;173;p20"/>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65" name="Google Shape;174;p20"/>
            <p:cNvCxnSpPr/>
            <p:nvPr/>
          </p:nvCxnSpPr>
          <p:spPr>
            <a:xfrm flipH="1">
              <a:off x="8911080" y="232560"/>
              <a:ext cx="311400" cy="2160"/>
            </a:xfrm>
            <a:prstGeom prst="straightConnector1">
              <a:avLst/>
            </a:prstGeom>
            <a:ln w="19080">
              <a:solidFill>
                <a:srgbClr val="333333"/>
              </a:solidFill>
              <a:round/>
            </a:ln>
          </p:spPr>
        </p:cxnSp>
        <p:cxnSp>
          <p:nvCxnSpPr>
            <p:cNvPr id="66" name="Google Shape;175;p20"/>
            <p:cNvCxnSpPr/>
            <p:nvPr/>
          </p:nvCxnSpPr>
          <p:spPr>
            <a:xfrm>
              <a:off x="233280" y="4917240"/>
              <a:ext cx="2160" cy="31752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70"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Google Shape;17;p3"/>
          <p:cNvSpPr/>
          <p:nvPr/>
        </p:nvSpPr>
        <p:spPr>
          <a:xfrm>
            <a:off x="6433560" y="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69" name="Google Shape;18;p3"/>
          <p:cNvGrpSpPr/>
          <p:nvPr/>
        </p:nvGrpSpPr>
        <p:grpSpPr>
          <a:xfrm>
            <a:off x="713160" y="-62280"/>
            <a:ext cx="7719120" cy="5211360"/>
            <a:chOff x="713160" y="-62280"/>
            <a:chExt cx="7719120" cy="5211360"/>
          </a:xfrm>
        </p:grpSpPr>
        <p:sp>
          <p:nvSpPr>
            <p:cNvPr id="70" name="Google Shape;19;p3"/>
            <p:cNvSpPr/>
            <p:nvPr/>
          </p:nvSpPr>
          <p:spPr>
            <a:xfrm>
              <a:off x="713160" y="533520"/>
              <a:ext cx="77155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71" name="Google Shape;20;p3"/>
            <p:cNvCxnSpPr/>
            <p:nvPr/>
          </p:nvCxnSpPr>
          <p:spPr>
            <a:xfrm flipV="1">
              <a:off x="713160" y="-62280"/>
              <a:ext cx="2160" cy="597960"/>
            </a:xfrm>
            <a:prstGeom prst="straightConnector1">
              <a:avLst/>
            </a:prstGeom>
            <a:ln w="19080">
              <a:solidFill>
                <a:srgbClr val="333333"/>
              </a:solidFill>
              <a:round/>
            </a:ln>
          </p:spPr>
        </p:cxnSp>
        <p:cxnSp>
          <p:nvCxnSpPr>
            <p:cNvPr id="72" name="Google Shape;21;p3"/>
            <p:cNvCxnSpPr/>
            <p:nvPr/>
          </p:nvCxnSpPr>
          <p:spPr>
            <a:xfrm>
              <a:off x="8430480" y="4608360"/>
              <a:ext cx="2160" cy="54108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72"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4" name="Google Shape;184;p21"/>
          <p:cNvSpPr/>
          <p:nvPr/>
        </p:nvSpPr>
        <p:spPr>
          <a:xfrm>
            <a:off x="8240760" y="-9266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75" name="Google Shape;185;p21"/>
          <p:cNvGrpSpPr/>
          <p:nvPr/>
        </p:nvGrpSpPr>
        <p:grpSpPr>
          <a:xfrm>
            <a:off x="232200" y="-59760"/>
            <a:ext cx="9072000" cy="4978800"/>
            <a:chOff x="232200" y="-59760"/>
            <a:chExt cx="9072000" cy="4978800"/>
          </a:xfrm>
        </p:grpSpPr>
        <p:sp>
          <p:nvSpPr>
            <p:cNvPr id="76" name="Google Shape;186;p21"/>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77" name="Google Shape;187;p21"/>
            <p:cNvCxnSpPr/>
            <p:nvPr/>
          </p:nvCxnSpPr>
          <p:spPr>
            <a:xfrm flipV="1">
              <a:off x="232200" y="-59760"/>
              <a:ext cx="2160" cy="298440"/>
            </a:xfrm>
            <a:prstGeom prst="straightConnector1">
              <a:avLst/>
            </a:prstGeom>
            <a:ln w="19080">
              <a:solidFill>
                <a:srgbClr val="333333"/>
              </a:solidFill>
              <a:round/>
            </a:ln>
          </p:spPr>
        </p:cxnSp>
        <p:cxnSp>
          <p:nvCxnSpPr>
            <p:cNvPr id="78" name="Google Shape;188;p21"/>
            <p:cNvCxnSpPr/>
            <p:nvPr/>
          </p:nvCxnSpPr>
          <p:spPr>
            <a:xfrm>
              <a:off x="8904600" y="4917240"/>
              <a:ext cx="39996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74"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0" name="Google Shape;197;p22"/>
          <p:cNvSpPr/>
          <p:nvPr/>
        </p:nvSpPr>
        <p:spPr>
          <a:xfrm>
            <a:off x="8142120" y="-88668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81" name="Google Shape;198;p22"/>
          <p:cNvGrpSpPr/>
          <p:nvPr/>
        </p:nvGrpSpPr>
        <p:grpSpPr>
          <a:xfrm>
            <a:off x="-18720" y="232560"/>
            <a:ext cx="9190440" cy="4686480"/>
            <a:chOff x="-18720" y="232560"/>
            <a:chExt cx="9190440" cy="4686480"/>
          </a:xfrm>
        </p:grpSpPr>
        <p:sp>
          <p:nvSpPr>
            <p:cNvPr id="82" name="Google Shape;199;p22"/>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83" name="Google Shape;200;p22"/>
            <p:cNvCxnSpPr/>
            <p:nvPr/>
          </p:nvCxnSpPr>
          <p:spPr>
            <a:xfrm flipH="1">
              <a:off x="-18720" y="232560"/>
              <a:ext cx="260640" cy="2160"/>
            </a:xfrm>
            <a:prstGeom prst="straightConnector1">
              <a:avLst/>
            </a:prstGeom>
            <a:ln w="19080">
              <a:solidFill>
                <a:srgbClr val="333333"/>
              </a:solidFill>
              <a:round/>
            </a:ln>
          </p:spPr>
        </p:cxnSp>
        <p:cxnSp>
          <p:nvCxnSpPr>
            <p:cNvPr id="84" name="Google Shape;201;p22"/>
            <p:cNvCxnSpPr/>
            <p:nvPr/>
          </p:nvCxnSpPr>
          <p:spPr>
            <a:xfrm flipH="1">
              <a:off x="8911080" y="4917240"/>
              <a:ext cx="26100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76"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6" name="Google Shape;212;p23"/>
          <p:cNvSpPr/>
          <p:nvPr/>
        </p:nvSpPr>
        <p:spPr>
          <a:xfrm>
            <a:off x="8142120" y="-88668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87" name="Google Shape;213;p23"/>
          <p:cNvGrpSpPr/>
          <p:nvPr/>
        </p:nvGrpSpPr>
        <p:grpSpPr>
          <a:xfrm>
            <a:off x="232200" y="232560"/>
            <a:ext cx="8989920" cy="5001840"/>
            <a:chOff x="232200" y="232560"/>
            <a:chExt cx="8989920" cy="5001840"/>
          </a:xfrm>
        </p:grpSpPr>
        <p:sp>
          <p:nvSpPr>
            <p:cNvPr id="88" name="Google Shape;214;p23"/>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89" name="Google Shape;215;p23"/>
            <p:cNvCxnSpPr/>
            <p:nvPr/>
          </p:nvCxnSpPr>
          <p:spPr>
            <a:xfrm flipH="1">
              <a:off x="8911080" y="232560"/>
              <a:ext cx="311400" cy="2160"/>
            </a:xfrm>
            <a:prstGeom prst="straightConnector1">
              <a:avLst/>
            </a:prstGeom>
            <a:ln w="19080">
              <a:solidFill>
                <a:srgbClr val="333333"/>
              </a:solidFill>
              <a:round/>
            </a:ln>
          </p:spPr>
        </p:cxnSp>
        <p:cxnSp>
          <p:nvCxnSpPr>
            <p:cNvPr id="90" name="Google Shape;216;p23"/>
            <p:cNvCxnSpPr/>
            <p:nvPr/>
          </p:nvCxnSpPr>
          <p:spPr>
            <a:xfrm>
              <a:off x="233280" y="4917240"/>
              <a:ext cx="2160" cy="31752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78"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2" name="Google Shape;231;p24"/>
          <p:cNvSpPr/>
          <p:nvPr/>
        </p:nvSpPr>
        <p:spPr>
          <a:xfrm>
            <a:off x="6309000" y="2486880"/>
            <a:ext cx="4241160" cy="424116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93" name="Google Shape;232;p24"/>
          <p:cNvGrpSpPr/>
          <p:nvPr/>
        </p:nvGrpSpPr>
        <p:grpSpPr>
          <a:xfrm>
            <a:off x="-69480" y="539280"/>
            <a:ext cx="9457200" cy="4070880"/>
            <a:chOff x="-69480" y="539280"/>
            <a:chExt cx="9457200" cy="4070880"/>
          </a:xfrm>
        </p:grpSpPr>
        <p:grpSp>
          <p:nvGrpSpPr>
            <p:cNvPr id="94" name="Google Shape;233;p24"/>
            <p:cNvGrpSpPr/>
            <p:nvPr/>
          </p:nvGrpSpPr>
          <p:grpSpPr>
            <a:xfrm>
              <a:off x="713160" y="539640"/>
              <a:ext cx="8674560" cy="4070520"/>
              <a:chOff x="713160" y="539640"/>
              <a:chExt cx="8674560" cy="4070520"/>
            </a:xfrm>
          </p:grpSpPr>
          <p:sp>
            <p:nvSpPr>
              <p:cNvPr id="95" name="Google Shape;234;p24"/>
              <p:cNvSpPr/>
              <p:nvPr/>
            </p:nvSpPr>
            <p:spPr>
              <a:xfrm>
                <a:off x="713160" y="539640"/>
                <a:ext cx="7715520" cy="40669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96" name="Google Shape;235;p24"/>
              <p:cNvCxnSpPr/>
              <p:nvPr/>
            </p:nvCxnSpPr>
            <p:spPr>
              <a:xfrm>
                <a:off x="8407440" y="4608360"/>
                <a:ext cx="980640" cy="2160"/>
              </a:xfrm>
              <a:prstGeom prst="straightConnector1">
                <a:avLst/>
              </a:prstGeom>
              <a:ln w="19080">
                <a:solidFill>
                  <a:srgbClr val="333333"/>
                </a:solidFill>
                <a:round/>
              </a:ln>
            </p:spPr>
          </p:cxnSp>
        </p:grpSp>
        <p:cxnSp>
          <p:nvCxnSpPr>
            <p:cNvPr id="97" name="Google Shape;236;p24"/>
            <p:cNvCxnSpPr/>
            <p:nvPr/>
          </p:nvCxnSpPr>
          <p:spPr>
            <a:xfrm flipH="1">
              <a:off x="-69480" y="539280"/>
              <a:ext cx="79092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80"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9" name="Google Shape;244;p25"/>
          <p:cNvSpPr/>
          <p:nvPr/>
        </p:nvSpPr>
        <p:spPr>
          <a:xfrm>
            <a:off x="8240760" y="-9266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00" name="Google Shape;245;p25"/>
          <p:cNvGrpSpPr/>
          <p:nvPr/>
        </p:nvGrpSpPr>
        <p:grpSpPr>
          <a:xfrm>
            <a:off x="-18720" y="232560"/>
            <a:ext cx="9190440" cy="4686480"/>
            <a:chOff x="-18720" y="232560"/>
            <a:chExt cx="9190440" cy="4686480"/>
          </a:xfrm>
        </p:grpSpPr>
        <p:sp>
          <p:nvSpPr>
            <p:cNvPr id="101" name="Google Shape;246;p25"/>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02" name="Google Shape;247;p25"/>
            <p:cNvCxnSpPr/>
            <p:nvPr/>
          </p:nvCxnSpPr>
          <p:spPr>
            <a:xfrm flipH="1">
              <a:off x="-18720" y="4917240"/>
              <a:ext cx="260640" cy="2160"/>
            </a:xfrm>
            <a:prstGeom prst="straightConnector1">
              <a:avLst/>
            </a:prstGeom>
            <a:ln w="19080">
              <a:solidFill>
                <a:srgbClr val="333333"/>
              </a:solidFill>
              <a:round/>
            </a:ln>
          </p:spPr>
        </p:cxnSp>
        <p:cxnSp>
          <p:nvCxnSpPr>
            <p:cNvPr id="103" name="Google Shape;248;p25"/>
            <p:cNvCxnSpPr/>
            <p:nvPr/>
          </p:nvCxnSpPr>
          <p:spPr>
            <a:xfrm flipH="1">
              <a:off x="8911080" y="232560"/>
              <a:ext cx="26100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82"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5" name="Google Shape;251;p26"/>
          <p:cNvSpPr/>
          <p:nvPr/>
        </p:nvSpPr>
        <p:spPr>
          <a:xfrm>
            <a:off x="-92448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06" name="Google Shape;252;p26"/>
          <p:cNvGrpSpPr/>
          <p:nvPr/>
        </p:nvGrpSpPr>
        <p:grpSpPr>
          <a:xfrm>
            <a:off x="232200" y="232560"/>
            <a:ext cx="8989920" cy="4966200"/>
            <a:chOff x="232200" y="232560"/>
            <a:chExt cx="8989920" cy="4966200"/>
          </a:xfrm>
        </p:grpSpPr>
        <p:sp>
          <p:nvSpPr>
            <p:cNvPr id="107" name="Google Shape;253;p26"/>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08" name="Google Shape;254;p26"/>
            <p:cNvCxnSpPr/>
            <p:nvPr/>
          </p:nvCxnSpPr>
          <p:spPr>
            <a:xfrm flipH="1">
              <a:off x="8911080" y="232560"/>
              <a:ext cx="311400" cy="2160"/>
            </a:xfrm>
            <a:prstGeom prst="straightConnector1">
              <a:avLst/>
            </a:prstGeom>
            <a:ln w="19080">
              <a:solidFill>
                <a:srgbClr val="333333"/>
              </a:solidFill>
              <a:round/>
            </a:ln>
          </p:spPr>
        </p:cxnSp>
        <p:cxnSp>
          <p:nvCxnSpPr>
            <p:cNvPr id="109" name="Google Shape;255;p26"/>
            <p:cNvCxnSpPr/>
            <p:nvPr/>
          </p:nvCxnSpPr>
          <p:spPr>
            <a:xfrm flipV="1">
              <a:off x="232200" y="4890240"/>
              <a:ext cx="2160" cy="30888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84"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1" name="Google Shape;258;p27"/>
          <p:cNvSpPr/>
          <p:nvPr/>
        </p:nvSpPr>
        <p:spPr>
          <a:xfrm>
            <a:off x="6677280" y="-9000"/>
            <a:ext cx="5159520" cy="5159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12" name="Google Shape;259;p27"/>
          <p:cNvGrpSpPr/>
          <p:nvPr/>
        </p:nvGrpSpPr>
        <p:grpSpPr>
          <a:xfrm>
            <a:off x="713160" y="-78840"/>
            <a:ext cx="8792640" cy="4689000"/>
            <a:chOff x="713160" y="-78840"/>
            <a:chExt cx="8792640" cy="4689000"/>
          </a:xfrm>
        </p:grpSpPr>
        <p:sp>
          <p:nvSpPr>
            <p:cNvPr id="113" name="Google Shape;260;p27"/>
            <p:cNvSpPr/>
            <p:nvPr/>
          </p:nvSpPr>
          <p:spPr>
            <a:xfrm>
              <a:off x="713160" y="533520"/>
              <a:ext cx="78613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14" name="Google Shape;261;p27"/>
            <p:cNvCxnSpPr/>
            <p:nvPr/>
          </p:nvCxnSpPr>
          <p:spPr>
            <a:xfrm flipV="1">
              <a:off x="713160" y="-78840"/>
              <a:ext cx="2160" cy="626760"/>
            </a:xfrm>
            <a:prstGeom prst="straightConnector1">
              <a:avLst/>
            </a:prstGeom>
            <a:ln w="19080">
              <a:solidFill>
                <a:srgbClr val="333333"/>
              </a:solidFill>
              <a:round/>
            </a:ln>
          </p:spPr>
        </p:cxnSp>
        <p:cxnSp>
          <p:nvCxnSpPr>
            <p:cNvPr id="115" name="Google Shape;262;p27"/>
            <p:cNvCxnSpPr/>
            <p:nvPr/>
          </p:nvCxnSpPr>
          <p:spPr>
            <a:xfrm>
              <a:off x="8571600" y="4608360"/>
              <a:ext cx="934560" cy="2160"/>
            </a:xfrm>
            <a:prstGeom prst="straightConnector1">
              <a:avLst/>
            </a:prstGeom>
            <a:ln w="19080">
              <a:solidFill>
                <a:srgbClr val="333333"/>
              </a:solidFill>
              <a:round/>
            </a:ln>
          </p:spPr>
        </p:cxnSp>
      </p:grpSp>
      <p:sp>
        <p:nvSpPr>
          <p:cNvPr id="116" name="Google Shape;265;p27"/>
          <p:cNvSpPr/>
          <p:nvPr/>
        </p:nvSpPr>
        <p:spPr>
          <a:xfrm>
            <a:off x="1094400" y="3384000"/>
            <a:ext cx="5794920" cy="554040"/>
          </a:xfrm>
          <a:prstGeom prst="rect">
            <a:avLst/>
          </a:prstGeom>
          <a:noFill/>
          <a:ln w="0">
            <a:noFill/>
          </a:ln>
        </p:spPr>
        <p:style>
          <a:lnRef idx="0"/>
          <a:fillRef idx="0"/>
          <a:effectRef idx="0"/>
          <a:fontRef idx="minor"/>
        </p:style>
        <p:txBody>
          <a:bodyPr lIns="90000" rIns="90000" tIns="91440" bIns="91440" anchor="t">
            <a:noAutofit/>
          </a:bodyPr>
          <a:p>
            <a:pPr>
              <a:lnSpc>
                <a:spcPct val="115000"/>
              </a:lnSpc>
              <a:spcBef>
                <a:spcPts val="300"/>
              </a:spcBef>
              <a:tabLst>
                <a:tab algn="l" pos="0"/>
              </a:tabLst>
            </a:pPr>
            <a:r>
              <a:rPr b="0" lang="en" sz="1200" spc="-1" strike="noStrike">
                <a:solidFill>
                  <a:schemeClr val="dk1"/>
                </a:solidFill>
                <a:latin typeface="Hanken Grotesk"/>
                <a:ea typeface="Hanken Grotesk"/>
              </a:rPr>
              <a:t>CREDITS: This presentation template was created by </a:t>
            </a:r>
            <a:r>
              <a:rPr b="1" lang="en" sz="1200" spc="-1" strike="noStrike" u="sng">
                <a:solidFill>
                  <a:schemeClr val="dk1"/>
                </a:solidFill>
                <a:uFillTx/>
                <a:latin typeface="Hanken Grotesk"/>
                <a:ea typeface="Hanken Grotesk"/>
                <a:hlinkClick r:id="rId2"/>
              </a:rPr>
              <a:t>Slidesgo</a:t>
            </a:r>
            <a:r>
              <a:rPr b="1" lang="en" sz="1200" spc="-1" strike="noStrike">
                <a:solidFill>
                  <a:schemeClr val="dk1"/>
                </a:solidFill>
                <a:latin typeface="Hanken Grotesk"/>
                <a:ea typeface="Hanken Grotesk"/>
              </a:rPr>
              <a:t>,</a:t>
            </a:r>
            <a:r>
              <a:rPr b="0" lang="en" sz="1200" spc="-1" strike="noStrike">
                <a:solidFill>
                  <a:schemeClr val="dk1"/>
                </a:solidFill>
                <a:latin typeface="Hanken Grotesk"/>
                <a:ea typeface="Hanken Grotesk"/>
              </a:rPr>
              <a:t> and includes icons, infographics &amp; images by </a:t>
            </a:r>
            <a:r>
              <a:rPr b="1" lang="en" sz="1200" spc="-1" strike="noStrike" u="sng">
                <a:solidFill>
                  <a:schemeClr val="dk1"/>
                </a:solidFill>
                <a:uFillTx/>
                <a:latin typeface="Hanken Grotesk"/>
                <a:ea typeface="Hanken Grotesk"/>
                <a:hlinkClick r:id="rId3"/>
              </a:rPr>
              <a:t>Freepik</a:t>
            </a:r>
            <a:r>
              <a:rPr b="1" lang="en" sz="1200" spc="-1" strike="noStrike" u="sng">
                <a:solidFill>
                  <a:schemeClr val="dk1"/>
                </a:solidFill>
                <a:uFillTx/>
                <a:latin typeface="Hanken Grotesk"/>
                <a:ea typeface="Hanken Grotesk"/>
              </a:rPr>
              <a:t> </a:t>
            </a:r>
            <a:endParaRPr b="0" lang="en-US"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6"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Google Shape;80;p11"/>
          <p:cNvSpPr/>
          <p:nvPr/>
        </p:nvSpPr>
        <p:spPr>
          <a:xfrm>
            <a:off x="-3422880" y="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1" name="Google Shape;81;p11"/>
          <p:cNvGrpSpPr/>
          <p:nvPr/>
        </p:nvGrpSpPr>
        <p:grpSpPr>
          <a:xfrm>
            <a:off x="727200" y="-382320"/>
            <a:ext cx="7705080" cy="5908680"/>
            <a:chOff x="727200" y="-382320"/>
            <a:chExt cx="7705080" cy="5908680"/>
          </a:xfrm>
        </p:grpSpPr>
        <p:sp>
          <p:nvSpPr>
            <p:cNvPr id="12" name="Google Shape;82;p11"/>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3" name="Google Shape;83;p11"/>
            <p:cNvCxnSpPr/>
            <p:nvPr/>
          </p:nvCxnSpPr>
          <p:spPr>
            <a:xfrm>
              <a:off x="727200" y="4608360"/>
              <a:ext cx="2160" cy="918360"/>
            </a:xfrm>
            <a:prstGeom prst="straightConnector1">
              <a:avLst/>
            </a:prstGeom>
            <a:ln w="19080">
              <a:solidFill>
                <a:srgbClr val="333333"/>
              </a:solidFill>
              <a:round/>
            </a:ln>
          </p:spPr>
        </p:cxnSp>
        <p:cxnSp>
          <p:nvCxnSpPr>
            <p:cNvPr id="14" name="Google Shape;84;p11"/>
            <p:cNvCxnSpPr/>
            <p:nvPr/>
          </p:nvCxnSpPr>
          <p:spPr>
            <a:xfrm>
              <a:off x="8430480" y="-382320"/>
              <a:ext cx="2160" cy="91800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52"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8" name="Google Shape;267;p28"/>
          <p:cNvSpPr/>
          <p:nvPr/>
        </p:nvSpPr>
        <p:spPr>
          <a:xfrm>
            <a:off x="8240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19" name="Google Shape;268;p28"/>
          <p:cNvGrpSpPr/>
          <p:nvPr/>
        </p:nvGrpSpPr>
        <p:grpSpPr>
          <a:xfrm>
            <a:off x="232200" y="-49320"/>
            <a:ext cx="8680680" cy="5252400"/>
            <a:chOff x="232200" y="-49320"/>
            <a:chExt cx="8680680" cy="5252400"/>
          </a:xfrm>
        </p:grpSpPr>
        <p:sp>
          <p:nvSpPr>
            <p:cNvPr id="120" name="Google Shape;269;p28"/>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21" name="Google Shape;270;p28"/>
            <p:cNvGrpSpPr/>
            <p:nvPr/>
          </p:nvGrpSpPr>
          <p:grpSpPr>
            <a:xfrm>
              <a:off x="232200" y="-49320"/>
              <a:ext cx="8680680" cy="5252400"/>
              <a:chOff x="232200" y="-49320"/>
              <a:chExt cx="8680680" cy="5252400"/>
            </a:xfrm>
          </p:grpSpPr>
          <p:cxnSp>
            <p:nvCxnSpPr>
              <p:cNvPr id="122" name="Google Shape;271;p28"/>
              <p:cNvCxnSpPr/>
              <p:nvPr/>
            </p:nvCxnSpPr>
            <p:spPr>
              <a:xfrm flipV="1">
                <a:off x="232200" y="-49320"/>
                <a:ext cx="2160" cy="285840"/>
              </a:xfrm>
              <a:prstGeom prst="straightConnector1">
                <a:avLst/>
              </a:prstGeom>
              <a:ln w="19080">
                <a:solidFill>
                  <a:srgbClr val="333333"/>
                </a:solidFill>
                <a:round/>
              </a:ln>
            </p:spPr>
          </p:cxnSp>
          <p:cxnSp>
            <p:nvCxnSpPr>
              <p:cNvPr id="123" name="Google Shape;272;p28"/>
              <p:cNvCxnSpPr/>
              <p:nvPr/>
            </p:nvCxnSpPr>
            <p:spPr>
              <a:xfrm flipV="1">
                <a:off x="8911080" y="4917240"/>
                <a:ext cx="2160" cy="286200"/>
              </a:xfrm>
              <a:prstGeom prst="straightConnector1">
                <a:avLst/>
              </a:prstGeom>
              <a:ln w="19080">
                <a:solidFill>
                  <a:srgbClr val="333333"/>
                </a:solidFill>
                <a:round/>
              </a:ln>
            </p:spPr>
          </p:cxnSp>
        </p:grpSp>
      </p:grpSp>
    </p:spTree>
  </p:cSld>
  <p:clrMap bg1="lt1" bg2="lt2" tx1="dk1" tx2="dk2" accent1="accent1" accent2="accent2" accent3="accent3" accent4="accent4" accent5="accent5" accent6="accent6" hlink="hlink" folHlink="folHlink"/>
  <p:sldLayoutIdLst>
    <p:sldLayoutId id="2147483688"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5" name="Google Shape;274;p29"/>
          <p:cNvSpPr/>
          <p:nvPr/>
        </p:nvSpPr>
        <p:spPr>
          <a:xfrm>
            <a:off x="8142120" y="-88668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26" name="Google Shape;275;p29"/>
          <p:cNvGrpSpPr/>
          <p:nvPr/>
        </p:nvGrpSpPr>
        <p:grpSpPr>
          <a:xfrm>
            <a:off x="232200" y="232560"/>
            <a:ext cx="9046800" cy="4977360"/>
            <a:chOff x="232200" y="232560"/>
            <a:chExt cx="9046800" cy="4977360"/>
          </a:xfrm>
        </p:grpSpPr>
        <p:sp>
          <p:nvSpPr>
            <p:cNvPr id="127" name="Google Shape;276;p29"/>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28" name="Google Shape;277;p29"/>
            <p:cNvCxnSpPr/>
            <p:nvPr/>
          </p:nvCxnSpPr>
          <p:spPr>
            <a:xfrm>
              <a:off x="8911080" y="232560"/>
              <a:ext cx="368280" cy="2160"/>
            </a:xfrm>
            <a:prstGeom prst="straightConnector1">
              <a:avLst/>
            </a:prstGeom>
            <a:ln w="19080">
              <a:solidFill>
                <a:srgbClr val="333333"/>
              </a:solidFill>
              <a:round/>
            </a:ln>
          </p:spPr>
        </p:cxnSp>
        <p:cxnSp>
          <p:nvCxnSpPr>
            <p:cNvPr id="129" name="Google Shape;278;p29"/>
            <p:cNvCxnSpPr/>
            <p:nvPr/>
          </p:nvCxnSpPr>
          <p:spPr>
            <a:xfrm>
              <a:off x="232200" y="4917240"/>
              <a:ext cx="3240" cy="29304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90"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1" name="Google Shape;26;p4"/>
          <p:cNvSpPr/>
          <p:nvPr/>
        </p:nvSpPr>
        <p:spPr>
          <a:xfrm>
            <a:off x="8240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32" name="Google Shape;27;p4"/>
          <p:cNvGrpSpPr/>
          <p:nvPr/>
        </p:nvGrpSpPr>
        <p:grpSpPr>
          <a:xfrm>
            <a:off x="-18720" y="232560"/>
            <a:ext cx="8931600" cy="5029200"/>
            <a:chOff x="-18720" y="232560"/>
            <a:chExt cx="8931600" cy="5029200"/>
          </a:xfrm>
        </p:grpSpPr>
        <p:sp>
          <p:nvSpPr>
            <p:cNvPr id="133" name="Google Shape;28;p4"/>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34" name="Google Shape;29;p4"/>
            <p:cNvCxnSpPr/>
            <p:nvPr/>
          </p:nvCxnSpPr>
          <p:spPr>
            <a:xfrm flipH="1">
              <a:off x="-18720" y="232560"/>
              <a:ext cx="260640" cy="2160"/>
            </a:xfrm>
            <a:prstGeom prst="straightConnector1">
              <a:avLst/>
            </a:prstGeom>
            <a:ln w="19080">
              <a:solidFill>
                <a:srgbClr val="333333"/>
              </a:solidFill>
              <a:round/>
            </a:ln>
          </p:spPr>
        </p:cxnSp>
        <p:cxnSp>
          <p:nvCxnSpPr>
            <p:cNvPr id="135" name="Google Shape;30;p4"/>
            <p:cNvCxnSpPr/>
            <p:nvPr/>
          </p:nvCxnSpPr>
          <p:spPr>
            <a:xfrm>
              <a:off x="8911080" y="4917240"/>
              <a:ext cx="2160" cy="344880"/>
            </a:xfrm>
            <a:prstGeom prst="straightConnector1">
              <a:avLst/>
            </a:prstGeom>
            <a:ln w="19080">
              <a:solidFill>
                <a:srgbClr val="333333"/>
              </a:solidFill>
              <a:round/>
            </a:ln>
          </p:spPr>
        </p:cxnSp>
      </p:grpSp>
      <p:sp>
        <p:nvSpPr>
          <p:cNvPr id="13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7"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2"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9" name="Google Shape;34;p5"/>
          <p:cNvSpPr/>
          <p:nvPr/>
        </p:nvSpPr>
        <p:spPr>
          <a:xfrm>
            <a:off x="8240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40" name="Google Shape;35;p5"/>
          <p:cNvGrpSpPr/>
          <p:nvPr/>
        </p:nvGrpSpPr>
        <p:grpSpPr>
          <a:xfrm>
            <a:off x="-77040" y="232560"/>
            <a:ext cx="8989920" cy="4966200"/>
            <a:chOff x="-77040" y="232560"/>
            <a:chExt cx="8989920" cy="4966200"/>
          </a:xfrm>
        </p:grpSpPr>
        <p:sp>
          <p:nvSpPr>
            <p:cNvPr id="141" name="Google Shape;36;p5"/>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42" name="Google Shape;37;p5"/>
            <p:cNvCxnSpPr/>
            <p:nvPr/>
          </p:nvCxnSpPr>
          <p:spPr>
            <a:xfrm flipH="1">
              <a:off x="-77040" y="232560"/>
              <a:ext cx="311400" cy="2160"/>
            </a:xfrm>
            <a:prstGeom prst="straightConnector1">
              <a:avLst/>
            </a:prstGeom>
            <a:ln w="19080">
              <a:solidFill>
                <a:srgbClr val="333333"/>
              </a:solidFill>
              <a:round/>
            </a:ln>
          </p:spPr>
        </p:cxnSp>
        <p:cxnSp>
          <p:nvCxnSpPr>
            <p:cNvPr id="143" name="Google Shape;38;p5"/>
            <p:cNvCxnSpPr/>
            <p:nvPr/>
          </p:nvCxnSpPr>
          <p:spPr>
            <a:xfrm flipV="1">
              <a:off x="8911080" y="4890240"/>
              <a:ext cx="2160" cy="308880"/>
            </a:xfrm>
            <a:prstGeom prst="straightConnector1">
              <a:avLst/>
            </a:prstGeom>
            <a:ln w="19080">
              <a:solidFill>
                <a:srgbClr val="333333"/>
              </a:solidFill>
              <a:round/>
            </a:ln>
          </p:spPr>
        </p:cxnSp>
      </p:grpSp>
      <p:sp>
        <p:nvSpPr>
          <p:cNvPr id="14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45"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70305"/>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4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70305"/>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4"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8" name="Google Shape;45;p6"/>
          <p:cNvSpPr/>
          <p:nvPr/>
        </p:nvSpPr>
        <p:spPr>
          <a:xfrm>
            <a:off x="8240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49" name="Google Shape;46;p6"/>
          <p:cNvGrpSpPr/>
          <p:nvPr/>
        </p:nvGrpSpPr>
        <p:grpSpPr>
          <a:xfrm>
            <a:off x="232200" y="-49320"/>
            <a:ext cx="8680680" cy="5252400"/>
            <a:chOff x="232200" y="-49320"/>
            <a:chExt cx="8680680" cy="5252400"/>
          </a:xfrm>
        </p:grpSpPr>
        <p:grpSp>
          <p:nvGrpSpPr>
            <p:cNvPr id="150" name="Google Shape;47;p6"/>
            <p:cNvGrpSpPr/>
            <p:nvPr/>
          </p:nvGrpSpPr>
          <p:grpSpPr>
            <a:xfrm>
              <a:off x="232200" y="-49320"/>
              <a:ext cx="8680680" cy="5252400"/>
              <a:chOff x="232200" y="-49320"/>
              <a:chExt cx="8680680" cy="5252400"/>
            </a:xfrm>
          </p:grpSpPr>
          <p:sp>
            <p:nvSpPr>
              <p:cNvPr id="151" name="Google Shape;48;p6"/>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52" name="Google Shape;49;p6"/>
              <p:cNvCxnSpPr/>
              <p:nvPr/>
            </p:nvCxnSpPr>
            <p:spPr>
              <a:xfrm flipV="1">
                <a:off x="8911080" y="-49320"/>
                <a:ext cx="2160" cy="285840"/>
              </a:xfrm>
              <a:prstGeom prst="straightConnector1">
                <a:avLst/>
              </a:prstGeom>
              <a:ln w="19080">
                <a:solidFill>
                  <a:srgbClr val="333333"/>
                </a:solidFill>
                <a:round/>
              </a:ln>
            </p:spPr>
          </p:cxnSp>
          <p:cxnSp>
            <p:nvCxnSpPr>
              <p:cNvPr id="153" name="Google Shape;50;p6"/>
              <p:cNvCxnSpPr/>
              <p:nvPr/>
            </p:nvCxnSpPr>
            <p:spPr>
              <a:xfrm flipV="1">
                <a:off x="232200" y="4917240"/>
                <a:ext cx="2160" cy="286200"/>
              </a:xfrm>
              <a:prstGeom prst="straightConnector1">
                <a:avLst/>
              </a:prstGeom>
              <a:ln w="19080">
                <a:solidFill>
                  <a:srgbClr val="333333"/>
                </a:solidFill>
                <a:round/>
              </a:ln>
            </p:spPr>
          </p:cxnSp>
        </p:grpSp>
        <p:sp>
          <p:nvSpPr>
            <p:cNvPr id="154" name="Google Shape;51;p6"/>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sp>
        <p:nvSpPr>
          <p:cNvPr id="15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5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6"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8" name="Google Shape;54;p7"/>
          <p:cNvSpPr/>
          <p:nvPr/>
        </p:nvSpPr>
        <p:spPr>
          <a:xfrm>
            <a:off x="8240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59" name="Google Shape;55;p7"/>
          <p:cNvGrpSpPr/>
          <p:nvPr/>
        </p:nvGrpSpPr>
        <p:grpSpPr>
          <a:xfrm>
            <a:off x="-18720" y="-15840"/>
            <a:ext cx="8931600" cy="4934880"/>
            <a:chOff x="-18720" y="-15840"/>
            <a:chExt cx="8931600" cy="4934880"/>
          </a:xfrm>
        </p:grpSpPr>
        <p:sp>
          <p:nvSpPr>
            <p:cNvPr id="160" name="Google Shape;56;p7"/>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61" name="Google Shape;57;p7"/>
            <p:cNvCxnSpPr/>
            <p:nvPr/>
          </p:nvCxnSpPr>
          <p:spPr>
            <a:xfrm flipH="1">
              <a:off x="-18720" y="4917240"/>
              <a:ext cx="260640" cy="2160"/>
            </a:xfrm>
            <a:prstGeom prst="straightConnector1">
              <a:avLst/>
            </a:prstGeom>
            <a:ln w="19080">
              <a:solidFill>
                <a:srgbClr val="333333"/>
              </a:solidFill>
              <a:round/>
            </a:ln>
          </p:spPr>
        </p:cxnSp>
        <p:cxnSp>
          <p:nvCxnSpPr>
            <p:cNvPr id="162" name="Google Shape;58;p7"/>
            <p:cNvCxnSpPr/>
            <p:nvPr/>
          </p:nvCxnSpPr>
          <p:spPr>
            <a:xfrm flipV="1">
              <a:off x="8911080" y="-15840"/>
              <a:ext cx="2160" cy="26064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3" name="Google Shape;62;p8"/>
          <p:cNvSpPr/>
          <p:nvPr/>
        </p:nvSpPr>
        <p:spPr>
          <a:xfrm>
            <a:off x="2007360" y="277704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64" name="Google Shape;63;p8"/>
          <p:cNvGrpSpPr/>
          <p:nvPr/>
        </p:nvGrpSpPr>
        <p:grpSpPr>
          <a:xfrm>
            <a:off x="0" y="533520"/>
            <a:ext cx="9272520" cy="4076640"/>
            <a:chOff x="0" y="533520"/>
            <a:chExt cx="9272520" cy="4076640"/>
          </a:xfrm>
        </p:grpSpPr>
        <p:sp>
          <p:nvSpPr>
            <p:cNvPr id="165" name="Google Shape;64;p8"/>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66" name="Google Shape;65;p8"/>
            <p:cNvCxnSpPr/>
            <p:nvPr/>
          </p:nvCxnSpPr>
          <p:spPr>
            <a:xfrm flipH="1">
              <a:off x="8430840" y="533520"/>
              <a:ext cx="842040" cy="2160"/>
            </a:xfrm>
            <a:prstGeom prst="straightConnector1">
              <a:avLst/>
            </a:prstGeom>
            <a:ln w="19080">
              <a:solidFill>
                <a:srgbClr val="333333"/>
              </a:solidFill>
              <a:round/>
            </a:ln>
          </p:spPr>
        </p:cxnSp>
        <p:cxnSp>
          <p:nvCxnSpPr>
            <p:cNvPr id="167" name="Google Shape;66;p8"/>
            <p:cNvCxnSpPr/>
            <p:nvPr/>
          </p:nvCxnSpPr>
          <p:spPr>
            <a:xfrm flipH="1">
              <a:off x="0" y="4608360"/>
              <a:ext cx="742680" cy="2160"/>
            </a:xfrm>
            <a:prstGeom prst="straightConnector1">
              <a:avLst/>
            </a:prstGeom>
            <a:ln w="19080">
              <a:solidFill>
                <a:srgbClr val="333333"/>
              </a:solidFill>
              <a:round/>
            </a:ln>
          </p:spPr>
        </p:cxnSp>
      </p:grpSp>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0" name="Google Shape;69;p9"/>
          <p:cNvSpPr/>
          <p:nvPr/>
        </p:nvSpPr>
        <p:spPr>
          <a:xfrm>
            <a:off x="-2613600" y="-126000"/>
            <a:ext cx="5400000" cy="54000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71" name="Google Shape;70;p9"/>
          <p:cNvGrpSpPr/>
          <p:nvPr/>
        </p:nvGrpSpPr>
        <p:grpSpPr>
          <a:xfrm>
            <a:off x="727200" y="-48960"/>
            <a:ext cx="7705080" cy="5244480"/>
            <a:chOff x="727200" y="-48960"/>
            <a:chExt cx="7705080" cy="5244480"/>
          </a:xfrm>
        </p:grpSpPr>
        <p:sp>
          <p:nvSpPr>
            <p:cNvPr id="172" name="Google Shape;71;p9"/>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73" name="Google Shape;72;p9"/>
            <p:cNvCxnSpPr/>
            <p:nvPr/>
          </p:nvCxnSpPr>
          <p:spPr>
            <a:xfrm flipV="1">
              <a:off x="727200" y="-48960"/>
              <a:ext cx="2160" cy="587160"/>
            </a:xfrm>
            <a:prstGeom prst="straightConnector1">
              <a:avLst/>
            </a:prstGeom>
            <a:ln w="19080">
              <a:solidFill>
                <a:srgbClr val="333333"/>
              </a:solidFill>
              <a:round/>
            </a:ln>
          </p:spPr>
        </p:cxnSp>
        <p:cxnSp>
          <p:nvCxnSpPr>
            <p:cNvPr id="174" name="Google Shape;73;p9"/>
            <p:cNvCxnSpPr/>
            <p:nvPr/>
          </p:nvCxnSpPr>
          <p:spPr>
            <a:xfrm flipV="1">
              <a:off x="8430480" y="4608360"/>
              <a:ext cx="2160" cy="58752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5" name="Google Shape;17;p3"/>
          <p:cNvSpPr/>
          <p:nvPr/>
        </p:nvSpPr>
        <p:spPr>
          <a:xfrm>
            <a:off x="6433560" y="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76" name="Google Shape;18;p3"/>
          <p:cNvGrpSpPr/>
          <p:nvPr/>
        </p:nvGrpSpPr>
        <p:grpSpPr>
          <a:xfrm>
            <a:off x="713160" y="-62280"/>
            <a:ext cx="7719120" cy="5211360"/>
            <a:chOff x="713160" y="-62280"/>
            <a:chExt cx="7719120" cy="5211360"/>
          </a:xfrm>
        </p:grpSpPr>
        <p:sp>
          <p:nvSpPr>
            <p:cNvPr id="177" name="Google Shape;19;p3"/>
            <p:cNvSpPr/>
            <p:nvPr/>
          </p:nvSpPr>
          <p:spPr>
            <a:xfrm>
              <a:off x="713160" y="533520"/>
              <a:ext cx="77155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78" name="Google Shape;20;p3"/>
            <p:cNvCxnSpPr/>
            <p:nvPr/>
          </p:nvCxnSpPr>
          <p:spPr>
            <a:xfrm flipV="1">
              <a:off x="713160" y="-62280"/>
              <a:ext cx="2160" cy="597960"/>
            </a:xfrm>
            <a:prstGeom prst="straightConnector1">
              <a:avLst/>
            </a:prstGeom>
            <a:ln w="19080">
              <a:solidFill>
                <a:srgbClr val="333333"/>
              </a:solidFill>
              <a:round/>
            </a:ln>
          </p:spPr>
        </p:cxnSp>
        <p:cxnSp>
          <p:nvCxnSpPr>
            <p:cNvPr id="179" name="Google Shape;21;p3"/>
            <p:cNvCxnSpPr/>
            <p:nvPr/>
          </p:nvCxnSpPr>
          <p:spPr>
            <a:xfrm>
              <a:off x="8430480" y="4608360"/>
              <a:ext cx="2160" cy="541080"/>
            </a:xfrm>
            <a:prstGeom prst="straightConnector1">
              <a:avLst/>
            </a:prstGeom>
            <a:ln w="19080">
              <a:solidFill>
                <a:srgbClr val="333333"/>
              </a:solidFill>
              <a:round/>
            </a:ln>
          </p:spPr>
        </p:cxnSp>
      </p:grpSp>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2" name="Google Shape;114;p14"/>
          <p:cNvSpPr/>
          <p:nvPr/>
        </p:nvSpPr>
        <p:spPr>
          <a:xfrm>
            <a:off x="-2125440" y="3018600"/>
            <a:ext cx="4241160" cy="424116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83" name="Google Shape;115;p14"/>
          <p:cNvGrpSpPr/>
          <p:nvPr/>
        </p:nvGrpSpPr>
        <p:grpSpPr>
          <a:xfrm>
            <a:off x="727200" y="-29160"/>
            <a:ext cx="8552520" cy="4639320"/>
            <a:chOff x="727200" y="-29160"/>
            <a:chExt cx="8552520" cy="4639320"/>
          </a:xfrm>
        </p:grpSpPr>
        <p:sp>
          <p:nvSpPr>
            <p:cNvPr id="184" name="Google Shape;116;p14"/>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85" name="Google Shape;117;p14"/>
            <p:cNvCxnSpPr/>
            <p:nvPr/>
          </p:nvCxnSpPr>
          <p:spPr>
            <a:xfrm flipV="1">
              <a:off x="727200" y="-29160"/>
              <a:ext cx="2160" cy="564840"/>
            </a:xfrm>
            <a:prstGeom prst="straightConnector1">
              <a:avLst/>
            </a:prstGeom>
            <a:ln w="19080">
              <a:solidFill>
                <a:srgbClr val="333333"/>
              </a:solidFill>
              <a:round/>
            </a:ln>
          </p:spPr>
        </p:cxnSp>
        <p:cxnSp>
          <p:nvCxnSpPr>
            <p:cNvPr id="186" name="Google Shape;118;p14"/>
            <p:cNvCxnSpPr/>
            <p:nvPr/>
          </p:nvCxnSpPr>
          <p:spPr>
            <a:xfrm>
              <a:off x="8430480" y="4608360"/>
              <a:ext cx="849600" cy="2160"/>
            </a:xfrm>
            <a:prstGeom prst="straightConnector1">
              <a:avLst/>
            </a:prstGeom>
            <a:ln w="19080">
              <a:solidFill>
                <a:srgbClr val="333333"/>
              </a:solidFill>
              <a:round/>
            </a:ln>
          </p:spPr>
        </p:cxnSp>
      </p:grpSp>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9" name="Google Shape;114;p14"/>
          <p:cNvSpPr/>
          <p:nvPr/>
        </p:nvSpPr>
        <p:spPr>
          <a:xfrm>
            <a:off x="-2125440" y="3018600"/>
            <a:ext cx="4241160" cy="424116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90" name="Google Shape;115;p14"/>
          <p:cNvGrpSpPr/>
          <p:nvPr/>
        </p:nvGrpSpPr>
        <p:grpSpPr>
          <a:xfrm>
            <a:off x="727200" y="-29160"/>
            <a:ext cx="8552520" cy="4639320"/>
            <a:chOff x="727200" y="-29160"/>
            <a:chExt cx="8552520" cy="4639320"/>
          </a:xfrm>
        </p:grpSpPr>
        <p:sp>
          <p:nvSpPr>
            <p:cNvPr id="191" name="Google Shape;116;p14"/>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92" name="Google Shape;117;p14"/>
            <p:cNvCxnSpPr/>
            <p:nvPr/>
          </p:nvCxnSpPr>
          <p:spPr>
            <a:xfrm flipV="1">
              <a:off x="727200" y="-29160"/>
              <a:ext cx="2160" cy="564840"/>
            </a:xfrm>
            <a:prstGeom prst="straightConnector1">
              <a:avLst/>
            </a:prstGeom>
            <a:ln w="19080">
              <a:solidFill>
                <a:srgbClr val="333333"/>
              </a:solidFill>
              <a:round/>
            </a:ln>
          </p:spPr>
        </p:cxnSp>
        <p:cxnSp>
          <p:nvCxnSpPr>
            <p:cNvPr id="193" name="Google Shape;118;p14"/>
            <p:cNvCxnSpPr/>
            <p:nvPr/>
          </p:nvCxnSpPr>
          <p:spPr>
            <a:xfrm>
              <a:off x="8430480" y="4608360"/>
              <a:ext cx="849600" cy="2160"/>
            </a:xfrm>
            <a:prstGeom prst="straightConnector1">
              <a:avLst/>
            </a:prstGeom>
            <a:ln w="19080">
              <a:solidFill>
                <a:srgbClr val="333333"/>
              </a:solidFill>
              <a:round/>
            </a:ln>
          </p:spPr>
        </p:cxnSp>
      </p:grpSp>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6" name="Google Shape;17;p3"/>
          <p:cNvSpPr/>
          <p:nvPr/>
        </p:nvSpPr>
        <p:spPr>
          <a:xfrm>
            <a:off x="6433560" y="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97" name="Google Shape;18;p3"/>
          <p:cNvGrpSpPr/>
          <p:nvPr/>
        </p:nvGrpSpPr>
        <p:grpSpPr>
          <a:xfrm>
            <a:off x="713160" y="-62280"/>
            <a:ext cx="7719120" cy="5211360"/>
            <a:chOff x="713160" y="-62280"/>
            <a:chExt cx="7719120" cy="5211360"/>
          </a:xfrm>
        </p:grpSpPr>
        <p:sp>
          <p:nvSpPr>
            <p:cNvPr id="198" name="Google Shape;19;p3"/>
            <p:cNvSpPr/>
            <p:nvPr/>
          </p:nvSpPr>
          <p:spPr>
            <a:xfrm>
              <a:off x="713160" y="533520"/>
              <a:ext cx="77155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199" name="Google Shape;20;p3"/>
            <p:cNvCxnSpPr/>
            <p:nvPr/>
          </p:nvCxnSpPr>
          <p:spPr>
            <a:xfrm flipV="1">
              <a:off x="713160" y="-62280"/>
              <a:ext cx="2160" cy="597960"/>
            </a:xfrm>
            <a:prstGeom prst="straightConnector1">
              <a:avLst/>
            </a:prstGeom>
            <a:ln w="19080">
              <a:solidFill>
                <a:srgbClr val="333333"/>
              </a:solidFill>
              <a:round/>
            </a:ln>
          </p:spPr>
        </p:cxnSp>
        <p:cxnSp>
          <p:nvCxnSpPr>
            <p:cNvPr id="200" name="Google Shape;21;p3"/>
            <p:cNvCxnSpPr/>
            <p:nvPr/>
          </p:nvCxnSpPr>
          <p:spPr>
            <a:xfrm>
              <a:off x="8430480" y="4608360"/>
              <a:ext cx="2160" cy="541080"/>
            </a:xfrm>
            <a:prstGeom prst="straightConnector1">
              <a:avLst/>
            </a:prstGeom>
            <a:ln w="19080">
              <a:solidFill>
                <a:srgbClr val="333333"/>
              </a:solidFill>
              <a:round/>
            </a:ln>
          </p:spPr>
        </p:cxnSp>
      </p:grpSp>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0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3" name="Google Shape;114;p14"/>
          <p:cNvSpPr/>
          <p:nvPr/>
        </p:nvSpPr>
        <p:spPr>
          <a:xfrm>
            <a:off x="-2125440" y="3018600"/>
            <a:ext cx="4241160" cy="424116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04" name="Google Shape;115;p14"/>
          <p:cNvGrpSpPr/>
          <p:nvPr/>
        </p:nvGrpSpPr>
        <p:grpSpPr>
          <a:xfrm>
            <a:off x="727200" y="-29160"/>
            <a:ext cx="8552520" cy="4639320"/>
            <a:chOff x="727200" y="-29160"/>
            <a:chExt cx="8552520" cy="4639320"/>
          </a:xfrm>
        </p:grpSpPr>
        <p:sp>
          <p:nvSpPr>
            <p:cNvPr id="205" name="Google Shape;116;p14"/>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06" name="Google Shape;117;p14"/>
            <p:cNvCxnSpPr/>
            <p:nvPr/>
          </p:nvCxnSpPr>
          <p:spPr>
            <a:xfrm flipV="1">
              <a:off x="727200" y="-29160"/>
              <a:ext cx="2160" cy="564840"/>
            </a:xfrm>
            <a:prstGeom prst="straightConnector1">
              <a:avLst/>
            </a:prstGeom>
            <a:ln w="19080">
              <a:solidFill>
                <a:srgbClr val="333333"/>
              </a:solidFill>
              <a:round/>
            </a:ln>
          </p:spPr>
        </p:cxnSp>
        <p:cxnSp>
          <p:nvCxnSpPr>
            <p:cNvPr id="207" name="Google Shape;118;p14"/>
            <p:cNvCxnSpPr/>
            <p:nvPr/>
          </p:nvCxnSpPr>
          <p:spPr>
            <a:xfrm>
              <a:off x="8430480" y="4608360"/>
              <a:ext cx="849600" cy="2160"/>
            </a:xfrm>
            <a:prstGeom prst="straightConnector1">
              <a:avLst/>
            </a:prstGeom>
            <a:ln w="19080">
              <a:solidFill>
                <a:srgbClr val="333333"/>
              </a:solidFill>
              <a:round/>
            </a:ln>
          </p:spPr>
        </p:cxnSp>
      </p:grpSp>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0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0" name="Google Shape;114;p14"/>
          <p:cNvSpPr/>
          <p:nvPr/>
        </p:nvSpPr>
        <p:spPr>
          <a:xfrm>
            <a:off x="-2125440" y="3018600"/>
            <a:ext cx="4241160" cy="424116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11" name="Google Shape;115;p14"/>
          <p:cNvGrpSpPr/>
          <p:nvPr/>
        </p:nvGrpSpPr>
        <p:grpSpPr>
          <a:xfrm>
            <a:off x="727200" y="-29160"/>
            <a:ext cx="8552520" cy="4639320"/>
            <a:chOff x="727200" y="-29160"/>
            <a:chExt cx="8552520" cy="4639320"/>
          </a:xfrm>
        </p:grpSpPr>
        <p:sp>
          <p:nvSpPr>
            <p:cNvPr id="212" name="Google Shape;116;p14"/>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13" name="Google Shape;117;p14"/>
            <p:cNvCxnSpPr/>
            <p:nvPr/>
          </p:nvCxnSpPr>
          <p:spPr>
            <a:xfrm flipV="1">
              <a:off x="727200" y="-29160"/>
              <a:ext cx="2160" cy="564840"/>
            </a:xfrm>
            <a:prstGeom prst="straightConnector1">
              <a:avLst/>
            </a:prstGeom>
            <a:ln w="19080">
              <a:solidFill>
                <a:srgbClr val="333333"/>
              </a:solidFill>
              <a:round/>
            </a:ln>
          </p:spPr>
        </p:cxnSp>
        <p:cxnSp>
          <p:nvCxnSpPr>
            <p:cNvPr id="214" name="Google Shape;118;p14"/>
            <p:cNvCxnSpPr/>
            <p:nvPr/>
          </p:nvCxnSpPr>
          <p:spPr>
            <a:xfrm>
              <a:off x="8430480" y="4608360"/>
              <a:ext cx="849600" cy="2160"/>
            </a:xfrm>
            <a:prstGeom prst="straightConnector1">
              <a:avLst/>
            </a:prstGeom>
            <a:ln w="19080">
              <a:solidFill>
                <a:srgbClr val="333333"/>
              </a:solidFill>
              <a:round/>
            </a:ln>
          </p:spPr>
        </p:cxnSp>
      </p:grpSp>
      <p:sp>
        <p:nvSpPr>
          <p:cNvPr id="2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7" name="Google Shape;244;p25"/>
          <p:cNvSpPr/>
          <p:nvPr/>
        </p:nvSpPr>
        <p:spPr>
          <a:xfrm>
            <a:off x="8240760" y="-9266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18" name="Google Shape;245;p25"/>
          <p:cNvGrpSpPr/>
          <p:nvPr/>
        </p:nvGrpSpPr>
        <p:grpSpPr>
          <a:xfrm>
            <a:off x="-18720" y="232560"/>
            <a:ext cx="9190440" cy="4686480"/>
            <a:chOff x="-18720" y="232560"/>
            <a:chExt cx="9190440" cy="4686480"/>
          </a:xfrm>
        </p:grpSpPr>
        <p:sp>
          <p:nvSpPr>
            <p:cNvPr id="219" name="Google Shape;246;p25"/>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20" name="Google Shape;247;p25"/>
            <p:cNvCxnSpPr/>
            <p:nvPr/>
          </p:nvCxnSpPr>
          <p:spPr>
            <a:xfrm flipH="1">
              <a:off x="-18720" y="4917240"/>
              <a:ext cx="260640" cy="2160"/>
            </a:xfrm>
            <a:prstGeom prst="straightConnector1">
              <a:avLst/>
            </a:prstGeom>
            <a:ln w="19080">
              <a:solidFill>
                <a:srgbClr val="333333"/>
              </a:solidFill>
              <a:round/>
            </a:ln>
          </p:spPr>
        </p:cxnSp>
        <p:cxnSp>
          <p:nvCxnSpPr>
            <p:cNvPr id="221" name="Google Shape;248;p25"/>
            <p:cNvCxnSpPr/>
            <p:nvPr/>
          </p:nvCxnSpPr>
          <p:spPr>
            <a:xfrm flipH="1">
              <a:off x="8911080" y="232560"/>
              <a:ext cx="261000" cy="2160"/>
            </a:xfrm>
            <a:prstGeom prst="straightConnector1">
              <a:avLst/>
            </a:prstGeom>
            <a:ln w="19080">
              <a:solidFill>
                <a:srgbClr val="333333"/>
              </a:solidFill>
              <a:round/>
            </a:ln>
          </p:spPr>
        </p:cxnSp>
      </p:grpSp>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2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4" name="Google Shape;17;p3"/>
          <p:cNvSpPr/>
          <p:nvPr/>
        </p:nvSpPr>
        <p:spPr>
          <a:xfrm>
            <a:off x="6433560" y="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25" name="Google Shape;18;p3"/>
          <p:cNvGrpSpPr/>
          <p:nvPr/>
        </p:nvGrpSpPr>
        <p:grpSpPr>
          <a:xfrm>
            <a:off x="713160" y="-62280"/>
            <a:ext cx="7719120" cy="5211360"/>
            <a:chOff x="713160" y="-62280"/>
            <a:chExt cx="7719120" cy="5211360"/>
          </a:xfrm>
        </p:grpSpPr>
        <p:sp>
          <p:nvSpPr>
            <p:cNvPr id="226" name="Google Shape;19;p3"/>
            <p:cNvSpPr/>
            <p:nvPr/>
          </p:nvSpPr>
          <p:spPr>
            <a:xfrm>
              <a:off x="713160" y="533520"/>
              <a:ext cx="77155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27" name="Google Shape;20;p3"/>
            <p:cNvCxnSpPr/>
            <p:nvPr/>
          </p:nvCxnSpPr>
          <p:spPr>
            <a:xfrm flipV="1">
              <a:off x="713160" y="-62280"/>
              <a:ext cx="2160" cy="597960"/>
            </a:xfrm>
            <a:prstGeom prst="straightConnector1">
              <a:avLst/>
            </a:prstGeom>
            <a:ln w="19080">
              <a:solidFill>
                <a:srgbClr val="333333"/>
              </a:solidFill>
              <a:round/>
            </a:ln>
          </p:spPr>
        </p:cxnSp>
        <p:cxnSp>
          <p:nvCxnSpPr>
            <p:cNvPr id="228" name="Google Shape;21;p3"/>
            <p:cNvCxnSpPr/>
            <p:nvPr/>
          </p:nvCxnSpPr>
          <p:spPr>
            <a:xfrm>
              <a:off x="8430480" y="4608360"/>
              <a:ext cx="2160" cy="541080"/>
            </a:xfrm>
            <a:prstGeom prst="straightConnector1">
              <a:avLst/>
            </a:prstGeom>
            <a:ln w="19080">
              <a:solidFill>
                <a:srgbClr val="333333"/>
              </a:solidFill>
              <a:round/>
            </a:ln>
          </p:spPr>
        </p:cxnSp>
      </p:grpSp>
      <p:sp>
        <p:nvSpPr>
          <p:cNvPr id="2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3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1" name="Google Shape;17;p3"/>
          <p:cNvSpPr/>
          <p:nvPr/>
        </p:nvSpPr>
        <p:spPr>
          <a:xfrm>
            <a:off x="6433560" y="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32" name="Google Shape;18;p3"/>
          <p:cNvGrpSpPr/>
          <p:nvPr/>
        </p:nvGrpSpPr>
        <p:grpSpPr>
          <a:xfrm>
            <a:off x="713160" y="-62280"/>
            <a:ext cx="7719120" cy="5211360"/>
            <a:chOff x="713160" y="-62280"/>
            <a:chExt cx="7719120" cy="5211360"/>
          </a:xfrm>
        </p:grpSpPr>
        <p:sp>
          <p:nvSpPr>
            <p:cNvPr id="233" name="Google Shape;19;p3"/>
            <p:cNvSpPr/>
            <p:nvPr/>
          </p:nvSpPr>
          <p:spPr>
            <a:xfrm>
              <a:off x="713160" y="533520"/>
              <a:ext cx="77155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34" name="Google Shape;20;p3"/>
            <p:cNvCxnSpPr/>
            <p:nvPr/>
          </p:nvCxnSpPr>
          <p:spPr>
            <a:xfrm flipV="1">
              <a:off x="713160" y="-62280"/>
              <a:ext cx="2160" cy="597960"/>
            </a:xfrm>
            <a:prstGeom prst="straightConnector1">
              <a:avLst/>
            </a:prstGeom>
            <a:ln w="19080">
              <a:solidFill>
                <a:srgbClr val="333333"/>
              </a:solidFill>
              <a:round/>
            </a:ln>
          </p:spPr>
        </p:cxnSp>
        <p:cxnSp>
          <p:nvCxnSpPr>
            <p:cNvPr id="235" name="Google Shape;21;p3"/>
            <p:cNvCxnSpPr/>
            <p:nvPr/>
          </p:nvCxnSpPr>
          <p:spPr>
            <a:xfrm>
              <a:off x="8430480" y="4608360"/>
              <a:ext cx="2160" cy="541080"/>
            </a:xfrm>
            <a:prstGeom prst="straightConnector1">
              <a:avLst/>
            </a:prstGeom>
            <a:ln w="19080">
              <a:solidFill>
                <a:srgbClr val="333333"/>
              </a:solidFill>
              <a:round/>
            </a:ln>
          </p:spPr>
        </p:cxnSp>
      </p:grpSp>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0"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Google Shape;89;p13"/>
          <p:cNvSpPr/>
          <p:nvPr/>
        </p:nvSpPr>
        <p:spPr>
          <a:xfrm>
            <a:off x="-941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18" name="Google Shape;90;p13"/>
          <p:cNvGrpSpPr/>
          <p:nvPr/>
        </p:nvGrpSpPr>
        <p:grpSpPr>
          <a:xfrm>
            <a:off x="-18720" y="232560"/>
            <a:ext cx="9190440" cy="4686480"/>
            <a:chOff x="-18720" y="232560"/>
            <a:chExt cx="9190440" cy="4686480"/>
          </a:xfrm>
        </p:grpSpPr>
        <p:sp>
          <p:nvSpPr>
            <p:cNvPr id="19" name="Google Shape;91;p13"/>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0" name="Google Shape;92;p13"/>
            <p:cNvCxnSpPr/>
            <p:nvPr/>
          </p:nvCxnSpPr>
          <p:spPr>
            <a:xfrm flipH="1">
              <a:off x="-18720" y="232560"/>
              <a:ext cx="260640" cy="2160"/>
            </a:xfrm>
            <a:prstGeom prst="straightConnector1">
              <a:avLst/>
            </a:prstGeom>
            <a:ln w="19080">
              <a:solidFill>
                <a:srgbClr val="333333"/>
              </a:solidFill>
              <a:round/>
            </a:ln>
          </p:spPr>
        </p:cxnSp>
        <p:cxnSp>
          <p:nvCxnSpPr>
            <p:cNvPr id="21" name="Google Shape;93;p13"/>
            <p:cNvCxnSpPr/>
            <p:nvPr/>
          </p:nvCxnSpPr>
          <p:spPr>
            <a:xfrm flipH="1">
              <a:off x="8911080" y="4917240"/>
              <a:ext cx="26100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56"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8" name="Google Shape;184;p21"/>
          <p:cNvSpPr/>
          <p:nvPr/>
        </p:nvSpPr>
        <p:spPr>
          <a:xfrm>
            <a:off x="8240760" y="-9266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39" name="Google Shape;185;p21"/>
          <p:cNvGrpSpPr/>
          <p:nvPr/>
        </p:nvGrpSpPr>
        <p:grpSpPr>
          <a:xfrm>
            <a:off x="232200" y="-59760"/>
            <a:ext cx="9072000" cy="4978800"/>
            <a:chOff x="232200" y="-59760"/>
            <a:chExt cx="9072000" cy="4978800"/>
          </a:xfrm>
        </p:grpSpPr>
        <p:sp>
          <p:nvSpPr>
            <p:cNvPr id="240" name="Google Shape;186;p21"/>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41" name="Google Shape;187;p21"/>
            <p:cNvCxnSpPr/>
            <p:nvPr/>
          </p:nvCxnSpPr>
          <p:spPr>
            <a:xfrm flipV="1">
              <a:off x="232200" y="-59760"/>
              <a:ext cx="2160" cy="298440"/>
            </a:xfrm>
            <a:prstGeom prst="straightConnector1">
              <a:avLst/>
            </a:prstGeom>
            <a:ln w="19080">
              <a:solidFill>
                <a:srgbClr val="333333"/>
              </a:solidFill>
              <a:round/>
            </a:ln>
          </p:spPr>
        </p:cxnSp>
        <p:cxnSp>
          <p:nvCxnSpPr>
            <p:cNvPr id="242" name="Google Shape;188;p21"/>
            <p:cNvCxnSpPr/>
            <p:nvPr/>
          </p:nvCxnSpPr>
          <p:spPr>
            <a:xfrm>
              <a:off x="8904600" y="4917240"/>
              <a:ext cx="399960" cy="2160"/>
            </a:xfrm>
            <a:prstGeom prst="straightConnector1">
              <a:avLst/>
            </a:prstGeom>
            <a:ln w="19080">
              <a:solidFill>
                <a:srgbClr val="333333"/>
              </a:solidFill>
              <a:round/>
            </a:ln>
          </p:spPr>
        </p:cxnSp>
      </p:grpSp>
      <p:sp>
        <p:nvSpPr>
          <p:cNvPr id="2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4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2"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5" name="Google Shape;89;p13"/>
          <p:cNvSpPr/>
          <p:nvPr/>
        </p:nvSpPr>
        <p:spPr>
          <a:xfrm>
            <a:off x="-941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46" name="Google Shape;90;p13"/>
          <p:cNvGrpSpPr/>
          <p:nvPr/>
        </p:nvGrpSpPr>
        <p:grpSpPr>
          <a:xfrm>
            <a:off x="-18720" y="232560"/>
            <a:ext cx="9190440" cy="4686480"/>
            <a:chOff x="-18720" y="232560"/>
            <a:chExt cx="9190440" cy="4686480"/>
          </a:xfrm>
        </p:grpSpPr>
        <p:sp>
          <p:nvSpPr>
            <p:cNvPr id="247" name="Google Shape;91;p13"/>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48" name="Google Shape;92;p13"/>
            <p:cNvCxnSpPr/>
            <p:nvPr/>
          </p:nvCxnSpPr>
          <p:spPr>
            <a:xfrm flipH="1">
              <a:off x="-18720" y="232560"/>
              <a:ext cx="260640" cy="2160"/>
            </a:xfrm>
            <a:prstGeom prst="straightConnector1">
              <a:avLst/>
            </a:prstGeom>
            <a:ln w="19080">
              <a:solidFill>
                <a:srgbClr val="333333"/>
              </a:solidFill>
              <a:round/>
            </a:ln>
          </p:spPr>
        </p:cxnSp>
        <p:cxnSp>
          <p:nvCxnSpPr>
            <p:cNvPr id="249" name="Google Shape;93;p13"/>
            <p:cNvCxnSpPr/>
            <p:nvPr/>
          </p:nvCxnSpPr>
          <p:spPr>
            <a:xfrm flipH="1">
              <a:off x="8911080" y="4917240"/>
              <a:ext cx="26100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0" name="Google Shape;17;p3"/>
          <p:cNvSpPr/>
          <p:nvPr/>
        </p:nvSpPr>
        <p:spPr>
          <a:xfrm>
            <a:off x="6433560" y="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51" name="Google Shape;18;p3"/>
          <p:cNvGrpSpPr/>
          <p:nvPr/>
        </p:nvGrpSpPr>
        <p:grpSpPr>
          <a:xfrm>
            <a:off x="713160" y="-62280"/>
            <a:ext cx="7719120" cy="5211360"/>
            <a:chOff x="713160" y="-62280"/>
            <a:chExt cx="7719120" cy="5211360"/>
          </a:xfrm>
        </p:grpSpPr>
        <p:sp>
          <p:nvSpPr>
            <p:cNvPr id="252" name="Google Shape;19;p3"/>
            <p:cNvSpPr/>
            <p:nvPr/>
          </p:nvSpPr>
          <p:spPr>
            <a:xfrm>
              <a:off x="713160" y="533520"/>
              <a:ext cx="77155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53" name="Google Shape;20;p3"/>
            <p:cNvCxnSpPr/>
            <p:nvPr/>
          </p:nvCxnSpPr>
          <p:spPr>
            <a:xfrm flipV="1">
              <a:off x="713160" y="-62280"/>
              <a:ext cx="2160" cy="597960"/>
            </a:xfrm>
            <a:prstGeom prst="straightConnector1">
              <a:avLst/>
            </a:prstGeom>
            <a:ln w="19080">
              <a:solidFill>
                <a:srgbClr val="333333"/>
              </a:solidFill>
              <a:round/>
            </a:ln>
          </p:spPr>
        </p:cxnSp>
        <p:cxnSp>
          <p:nvCxnSpPr>
            <p:cNvPr id="254" name="Google Shape;21;p3"/>
            <p:cNvCxnSpPr/>
            <p:nvPr/>
          </p:nvCxnSpPr>
          <p:spPr>
            <a:xfrm>
              <a:off x="8430480" y="4608360"/>
              <a:ext cx="2160" cy="541080"/>
            </a:xfrm>
            <a:prstGeom prst="straightConnector1">
              <a:avLst/>
            </a:prstGeom>
            <a:ln w="19080">
              <a:solidFill>
                <a:srgbClr val="333333"/>
              </a:solidFill>
              <a:round/>
            </a:ln>
          </p:spPr>
        </p:cxnSp>
      </p:grpSp>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5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5"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7" name="Google Shape;62;p8"/>
          <p:cNvSpPr/>
          <p:nvPr/>
        </p:nvSpPr>
        <p:spPr>
          <a:xfrm>
            <a:off x="2007360" y="2777040"/>
            <a:ext cx="5141520" cy="51415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58" name="Google Shape;63;p8"/>
          <p:cNvGrpSpPr/>
          <p:nvPr/>
        </p:nvGrpSpPr>
        <p:grpSpPr>
          <a:xfrm>
            <a:off x="0" y="533520"/>
            <a:ext cx="9272520" cy="4076640"/>
            <a:chOff x="0" y="533520"/>
            <a:chExt cx="9272520" cy="4076640"/>
          </a:xfrm>
        </p:grpSpPr>
        <p:sp>
          <p:nvSpPr>
            <p:cNvPr id="259" name="Google Shape;64;p8"/>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60" name="Google Shape;65;p8"/>
            <p:cNvCxnSpPr/>
            <p:nvPr/>
          </p:nvCxnSpPr>
          <p:spPr>
            <a:xfrm flipH="1">
              <a:off x="8430840" y="533520"/>
              <a:ext cx="842040" cy="2160"/>
            </a:xfrm>
            <a:prstGeom prst="straightConnector1">
              <a:avLst/>
            </a:prstGeom>
            <a:ln w="19080">
              <a:solidFill>
                <a:srgbClr val="333333"/>
              </a:solidFill>
              <a:round/>
            </a:ln>
          </p:spPr>
        </p:cxnSp>
        <p:cxnSp>
          <p:nvCxnSpPr>
            <p:cNvPr id="261" name="Google Shape;66;p8"/>
            <p:cNvCxnSpPr/>
            <p:nvPr/>
          </p:nvCxnSpPr>
          <p:spPr>
            <a:xfrm flipH="1">
              <a:off x="0" y="4608360"/>
              <a:ext cx="742680" cy="2160"/>
            </a:xfrm>
            <a:prstGeom prst="straightConnector1">
              <a:avLst/>
            </a:prstGeom>
            <a:ln w="19080">
              <a:solidFill>
                <a:srgbClr val="333333"/>
              </a:solidFill>
              <a:round/>
            </a:ln>
          </p:spPr>
        </p:cxnSp>
      </p:grpSp>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6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4" name="Google Shape;114;p14"/>
          <p:cNvSpPr/>
          <p:nvPr/>
        </p:nvSpPr>
        <p:spPr>
          <a:xfrm>
            <a:off x="-2125440" y="3018600"/>
            <a:ext cx="4241160" cy="424116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65" name="Google Shape;115;p14"/>
          <p:cNvGrpSpPr/>
          <p:nvPr/>
        </p:nvGrpSpPr>
        <p:grpSpPr>
          <a:xfrm>
            <a:off x="727200" y="-29160"/>
            <a:ext cx="8552520" cy="4639320"/>
            <a:chOff x="727200" y="-29160"/>
            <a:chExt cx="8552520" cy="4639320"/>
          </a:xfrm>
        </p:grpSpPr>
        <p:sp>
          <p:nvSpPr>
            <p:cNvPr id="266" name="Google Shape;116;p14"/>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67" name="Google Shape;117;p14"/>
            <p:cNvCxnSpPr/>
            <p:nvPr/>
          </p:nvCxnSpPr>
          <p:spPr>
            <a:xfrm flipV="1">
              <a:off x="727200" y="-29160"/>
              <a:ext cx="2160" cy="564840"/>
            </a:xfrm>
            <a:prstGeom prst="straightConnector1">
              <a:avLst/>
            </a:prstGeom>
            <a:ln w="19080">
              <a:solidFill>
                <a:srgbClr val="333333"/>
              </a:solidFill>
              <a:round/>
            </a:ln>
          </p:spPr>
        </p:cxnSp>
        <p:cxnSp>
          <p:nvCxnSpPr>
            <p:cNvPr id="268" name="Google Shape;118;p14"/>
            <p:cNvCxnSpPr/>
            <p:nvPr/>
          </p:nvCxnSpPr>
          <p:spPr>
            <a:xfrm>
              <a:off x="8430480" y="4608360"/>
              <a:ext cx="849600" cy="2160"/>
            </a:xfrm>
            <a:prstGeom prst="straightConnector1">
              <a:avLst/>
            </a:prstGeom>
            <a:ln w="19080">
              <a:solidFill>
                <a:srgbClr val="333333"/>
              </a:solidFill>
              <a:round/>
            </a:ln>
          </p:spPr>
        </p:cxnSp>
      </p:grpSp>
      <p:sp>
        <p:nvSpPr>
          <p:cNvPr id="2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7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9"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Google Shape;114;p14"/>
          <p:cNvSpPr/>
          <p:nvPr/>
        </p:nvSpPr>
        <p:spPr>
          <a:xfrm>
            <a:off x="-2125440" y="3018600"/>
            <a:ext cx="4241160" cy="424116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24" name="Google Shape;115;p14"/>
          <p:cNvGrpSpPr/>
          <p:nvPr/>
        </p:nvGrpSpPr>
        <p:grpSpPr>
          <a:xfrm>
            <a:off x="727200" y="-29160"/>
            <a:ext cx="8552520" cy="4639320"/>
            <a:chOff x="727200" y="-29160"/>
            <a:chExt cx="8552520" cy="4639320"/>
          </a:xfrm>
        </p:grpSpPr>
        <p:sp>
          <p:nvSpPr>
            <p:cNvPr id="25" name="Google Shape;116;p14"/>
            <p:cNvSpPr/>
            <p:nvPr/>
          </p:nvSpPr>
          <p:spPr>
            <a:xfrm>
              <a:off x="727560" y="533520"/>
              <a:ext cx="7701120" cy="407268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26" name="Google Shape;117;p14"/>
            <p:cNvCxnSpPr/>
            <p:nvPr/>
          </p:nvCxnSpPr>
          <p:spPr>
            <a:xfrm flipV="1">
              <a:off x="727200" y="-29160"/>
              <a:ext cx="2160" cy="564840"/>
            </a:xfrm>
            <a:prstGeom prst="straightConnector1">
              <a:avLst/>
            </a:prstGeom>
            <a:ln w="19080">
              <a:solidFill>
                <a:srgbClr val="333333"/>
              </a:solidFill>
              <a:round/>
            </a:ln>
          </p:spPr>
        </p:cxnSp>
        <p:cxnSp>
          <p:nvCxnSpPr>
            <p:cNvPr id="27" name="Google Shape;118;p14"/>
            <p:cNvCxnSpPr/>
            <p:nvPr/>
          </p:nvCxnSpPr>
          <p:spPr>
            <a:xfrm>
              <a:off x="8430480" y="4608360"/>
              <a:ext cx="84960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Google Shape;122;p15"/>
          <p:cNvSpPr/>
          <p:nvPr/>
        </p:nvSpPr>
        <p:spPr>
          <a:xfrm>
            <a:off x="355284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30" name="Google Shape;123;p15"/>
          <p:cNvGrpSpPr/>
          <p:nvPr/>
        </p:nvGrpSpPr>
        <p:grpSpPr>
          <a:xfrm>
            <a:off x="-50400" y="232560"/>
            <a:ext cx="8959320" cy="4682880"/>
            <a:chOff x="-50400" y="232560"/>
            <a:chExt cx="8959320" cy="4682880"/>
          </a:xfrm>
        </p:grpSpPr>
        <p:sp>
          <p:nvSpPr>
            <p:cNvPr id="31" name="Google Shape;124;p15"/>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32" name="Google Shape;125;p15"/>
            <p:cNvCxnSpPr/>
            <p:nvPr/>
          </p:nvCxnSpPr>
          <p:spPr>
            <a:xfrm flipH="1">
              <a:off x="-50400" y="232560"/>
              <a:ext cx="31104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Google Shape;130;p16"/>
          <p:cNvSpPr/>
          <p:nvPr/>
        </p:nvSpPr>
        <p:spPr>
          <a:xfrm>
            <a:off x="-923040" y="-94536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35" name="Google Shape;131;p16"/>
          <p:cNvGrpSpPr/>
          <p:nvPr/>
        </p:nvGrpSpPr>
        <p:grpSpPr>
          <a:xfrm>
            <a:off x="-18720" y="232560"/>
            <a:ext cx="9177480" cy="4686480"/>
            <a:chOff x="-18720" y="232560"/>
            <a:chExt cx="9177480" cy="4686480"/>
          </a:xfrm>
        </p:grpSpPr>
        <p:sp>
          <p:nvSpPr>
            <p:cNvPr id="36" name="Google Shape;132;p16"/>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37" name="Google Shape;133;p16"/>
            <p:cNvCxnSpPr/>
            <p:nvPr/>
          </p:nvCxnSpPr>
          <p:spPr>
            <a:xfrm flipH="1">
              <a:off x="-18720" y="232560"/>
              <a:ext cx="260640" cy="2160"/>
            </a:xfrm>
            <a:prstGeom prst="straightConnector1">
              <a:avLst/>
            </a:prstGeom>
            <a:ln w="19080">
              <a:solidFill>
                <a:srgbClr val="333333"/>
              </a:solidFill>
              <a:round/>
            </a:ln>
          </p:spPr>
        </p:cxnSp>
        <p:cxnSp>
          <p:nvCxnSpPr>
            <p:cNvPr id="38" name="Google Shape;134;p16"/>
            <p:cNvCxnSpPr/>
            <p:nvPr/>
          </p:nvCxnSpPr>
          <p:spPr>
            <a:xfrm>
              <a:off x="8917200" y="4917240"/>
              <a:ext cx="241920" cy="216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Google Shape;138;p17"/>
          <p:cNvSpPr/>
          <p:nvPr/>
        </p:nvSpPr>
        <p:spPr>
          <a:xfrm>
            <a:off x="8240760" y="4204440"/>
            <a:ext cx="1859400" cy="185940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41" name="Google Shape;139;p17"/>
          <p:cNvGrpSpPr/>
          <p:nvPr/>
        </p:nvGrpSpPr>
        <p:grpSpPr>
          <a:xfrm>
            <a:off x="232200" y="232560"/>
            <a:ext cx="8939520" cy="4934880"/>
            <a:chOff x="232200" y="232560"/>
            <a:chExt cx="8939520" cy="4934880"/>
          </a:xfrm>
        </p:grpSpPr>
        <p:sp>
          <p:nvSpPr>
            <p:cNvPr id="42" name="Google Shape;140;p17"/>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43" name="Google Shape;141;p17"/>
            <p:cNvCxnSpPr/>
            <p:nvPr/>
          </p:nvCxnSpPr>
          <p:spPr>
            <a:xfrm flipH="1">
              <a:off x="8911080" y="232560"/>
              <a:ext cx="261000" cy="2160"/>
            </a:xfrm>
            <a:prstGeom prst="straightConnector1">
              <a:avLst/>
            </a:prstGeom>
            <a:ln w="19080">
              <a:solidFill>
                <a:srgbClr val="333333"/>
              </a:solidFill>
              <a:round/>
            </a:ln>
          </p:spPr>
        </p:cxnSp>
        <p:cxnSp>
          <p:nvCxnSpPr>
            <p:cNvPr id="44" name="Google Shape;142;p17"/>
            <p:cNvCxnSpPr/>
            <p:nvPr/>
          </p:nvCxnSpPr>
          <p:spPr>
            <a:xfrm>
              <a:off x="233280" y="4912920"/>
              <a:ext cx="2160" cy="25488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Google Shape;146;p18"/>
          <p:cNvSpPr/>
          <p:nvPr/>
        </p:nvSpPr>
        <p:spPr>
          <a:xfrm>
            <a:off x="7069320" y="3282840"/>
            <a:ext cx="3699720" cy="3699720"/>
          </a:xfrm>
          <a:prstGeom prst="ellipse">
            <a:avLst/>
          </a:prstGeom>
          <a:solidFill>
            <a:schemeClr val="dk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grpSp>
        <p:nvGrpSpPr>
          <p:cNvPr id="47" name="Google Shape;147;p18"/>
          <p:cNvGrpSpPr/>
          <p:nvPr/>
        </p:nvGrpSpPr>
        <p:grpSpPr>
          <a:xfrm>
            <a:off x="-18720" y="232560"/>
            <a:ext cx="8931600" cy="5119200"/>
            <a:chOff x="-18720" y="232560"/>
            <a:chExt cx="8931600" cy="5119200"/>
          </a:xfrm>
        </p:grpSpPr>
        <p:sp>
          <p:nvSpPr>
            <p:cNvPr id="48" name="Google Shape;148;p18"/>
            <p:cNvSpPr/>
            <p:nvPr/>
          </p:nvSpPr>
          <p:spPr>
            <a:xfrm>
              <a:off x="232200" y="232920"/>
              <a:ext cx="8676720" cy="4682520"/>
            </a:xfrm>
            <a:prstGeom prst="rect">
              <a:avLst/>
            </a:prstGeom>
            <a:noFill/>
            <a:ln w="19080">
              <a:solidFill>
                <a:srgbClr val="333333"/>
              </a:solidFill>
              <a:round/>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cxnSp>
          <p:nvCxnSpPr>
            <p:cNvPr id="49" name="Google Shape;149;p18"/>
            <p:cNvCxnSpPr/>
            <p:nvPr/>
          </p:nvCxnSpPr>
          <p:spPr>
            <a:xfrm flipH="1">
              <a:off x="-18720" y="232560"/>
              <a:ext cx="260640" cy="2160"/>
            </a:xfrm>
            <a:prstGeom prst="straightConnector1">
              <a:avLst/>
            </a:prstGeom>
            <a:ln w="19080">
              <a:solidFill>
                <a:srgbClr val="333333"/>
              </a:solidFill>
              <a:round/>
            </a:ln>
          </p:spPr>
        </p:cxnSp>
        <p:cxnSp>
          <p:nvCxnSpPr>
            <p:cNvPr id="50" name="Google Shape;150;p18"/>
            <p:cNvCxnSpPr/>
            <p:nvPr/>
          </p:nvCxnSpPr>
          <p:spPr>
            <a:xfrm flipV="1">
              <a:off x="8911080" y="4916880"/>
              <a:ext cx="2160" cy="435240"/>
            </a:xfrm>
            <a:prstGeom prst="straightConnector1">
              <a:avLst/>
            </a:prstGeom>
            <a:ln w="19080">
              <a:solidFill>
                <a:srgbClr val="333333"/>
              </a:solidFill>
              <a:round/>
            </a:ln>
          </p:spPr>
        </p:cxnSp>
      </p:grpSp>
    </p:spTree>
  </p:cSld>
  <p:clrMap bg1="lt1" bg2="lt2" tx1="dk1"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6.xml"/>
</Relationships>
</file>

<file path=ppt/slides/_rels/slide1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6.xml"/>
</Relationships>
</file>

<file path=ppt/slides/_rels/slide1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6.xml"/>
</Relationships>
</file>

<file path=ppt/slides/_rels/slide1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1143000" y="1094040"/>
            <a:ext cx="7084800" cy="139032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2600" spc="-1" strike="noStrike">
                <a:solidFill>
                  <a:schemeClr val="dk1"/>
                </a:solidFill>
                <a:latin typeface="Figtree Black"/>
                <a:ea typeface="Figtree Black"/>
              </a:rPr>
              <a:t>Developing a Code Review Strategy Using LLMs and Acceptance Tests in Python</a:t>
            </a:r>
            <a:endParaRPr b="0" lang="en-US" sz="2600" spc="-1" strike="noStrike">
              <a:solidFill>
                <a:srgbClr val="000000"/>
              </a:solidFill>
              <a:latin typeface="Arial"/>
            </a:endParaRPr>
          </a:p>
        </p:txBody>
      </p:sp>
      <p:sp>
        <p:nvSpPr>
          <p:cNvPr id="272" name="PlaceHolder 2"/>
          <p:cNvSpPr>
            <a:spLocks noGrp="1"/>
          </p:cNvSpPr>
          <p:nvPr>
            <p:ph type="subTitle"/>
          </p:nvPr>
        </p:nvSpPr>
        <p:spPr>
          <a:xfrm>
            <a:off x="914400" y="2971800"/>
            <a:ext cx="3884400" cy="47376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1400" spc="-1" strike="noStrike">
                <a:solidFill>
                  <a:schemeClr val="dk1"/>
                </a:solidFill>
                <a:latin typeface="Hanken Grotesk"/>
                <a:ea typeface="Hanken Grotesk"/>
              </a:rPr>
              <a:t>Presented by : </a:t>
            </a:r>
            <a:endParaRPr b="0" lang="en-US" sz="1400" spc="-1" strike="noStrike">
              <a:solidFill>
                <a:srgbClr val="000000"/>
              </a:solidFill>
              <a:latin typeface="Arial"/>
            </a:endParaRPr>
          </a:p>
          <a:p>
            <a:pPr indent="0" algn="ctr">
              <a:lnSpc>
                <a:spcPct val="100000"/>
              </a:lnSpc>
              <a:buNone/>
              <a:tabLst>
                <a:tab algn="l" pos="0"/>
              </a:tabLst>
            </a:pPr>
            <a:r>
              <a:rPr b="0" lang="en" sz="1400" spc="-1" strike="noStrike">
                <a:solidFill>
                  <a:schemeClr val="dk1"/>
                </a:solidFill>
                <a:latin typeface="Hanken Grotesk"/>
                <a:ea typeface="Hanken Grotesk"/>
              </a:rPr>
              <a:t>- Mohieddine MATALLAH </a:t>
            </a:r>
            <a:endParaRPr b="0" lang="en-US" sz="1400" spc="-1" strike="noStrike">
              <a:solidFill>
                <a:srgbClr val="000000"/>
              </a:solidFill>
              <a:latin typeface="Arial"/>
            </a:endParaRPr>
          </a:p>
        </p:txBody>
      </p:sp>
      <p:sp>
        <p:nvSpPr>
          <p:cNvPr id="273" name="Google Shape;290;p 1"/>
          <p:cNvSpPr/>
          <p:nvPr/>
        </p:nvSpPr>
        <p:spPr>
          <a:xfrm>
            <a:off x="4572000" y="2971800"/>
            <a:ext cx="3655800" cy="4737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en" sz="1400" spc="-1" strike="noStrike">
                <a:solidFill>
                  <a:schemeClr val="dk1"/>
                </a:solidFill>
                <a:latin typeface="Hanken Grotesk"/>
                <a:ea typeface="Hanken Grotesk"/>
              </a:rPr>
              <a:t>Supervised by : </a:t>
            </a:r>
            <a:endParaRPr b="0" lang="en-US" sz="1400" spc="-1" strike="noStrike">
              <a:solidFill>
                <a:srgbClr val="000000"/>
              </a:solidFill>
              <a:latin typeface="Arial"/>
            </a:endParaRPr>
          </a:p>
          <a:p>
            <a:pPr algn="ctr">
              <a:lnSpc>
                <a:spcPct val="100000"/>
              </a:lnSpc>
              <a:tabLst>
                <a:tab algn="l" pos="0"/>
              </a:tabLst>
            </a:pPr>
            <a:r>
              <a:rPr b="0" lang="en" sz="1400" spc="-1" strike="noStrike">
                <a:solidFill>
                  <a:schemeClr val="dk1"/>
                </a:solidFill>
                <a:latin typeface="Hanken Grotesk"/>
                <a:ea typeface="Hanken Grotesk"/>
              </a:rPr>
              <a:t>-  Dr. Mohammed Mounir BOUHAMED</a:t>
            </a:r>
            <a:endParaRPr b="0" lang="en-US" sz="1400" spc="-1" strike="noStrike">
              <a:solidFill>
                <a:srgbClr val="000000"/>
              </a:solidFill>
              <a:latin typeface="Arial"/>
            </a:endParaRPr>
          </a:p>
          <a:p>
            <a:pPr algn="ctr">
              <a:lnSpc>
                <a:spcPct val="100000"/>
              </a:lnSpc>
              <a:tabLst>
                <a:tab algn="l" pos="0"/>
              </a:tabLst>
            </a:pPr>
            <a:r>
              <a:rPr b="0" lang="en" sz="1400" spc="-1" strike="noStrike">
                <a:solidFill>
                  <a:schemeClr val="dk1"/>
                </a:solidFill>
                <a:latin typeface="Hanken Grotesk"/>
                <a:ea typeface="Hanken Grotesk"/>
              </a:rPr>
              <a:t>- Dr. Ahmed GHENABZIA </a:t>
            </a:r>
            <a:endParaRPr b="0" lang="en-US" sz="1400" spc="-1" strike="noStrike">
              <a:solidFill>
                <a:srgbClr val="000000"/>
              </a:solidFill>
              <a:latin typeface="Arial"/>
            </a:endParaRPr>
          </a:p>
        </p:txBody>
      </p:sp>
      <p:sp>
        <p:nvSpPr>
          <p:cNvPr id="274" name=""/>
          <p:cNvSpPr/>
          <p:nvPr/>
        </p:nvSpPr>
        <p:spPr>
          <a:xfrm>
            <a:off x="685800" y="83160"/>
            <a:ext cx="7770600" cy="600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Hanken Grotesk"/>
              </a:rPr>
              <a:t>University of Echahid Hamma Lakhdar - EL Oued</a:t>
            </a:r>
            <a:endParaRPr b="0" lang="en-US" sz="1800" spc="-1" strike="noStrike">
              <a:solidFill>
                <a:srgbClr val="000000"/>
              </a:solidFill>
              <a:latin typeface="Arial"/>
            </a:endParaRPr>
          </a:p>
        </p:txBody>
      </p:sp>
      <p:sp>
        <p:nvSpPr>
          <p:cNvPr id="275" name=""/>
          <p:cNvSpPr/>
          <p:nvPr/>
        </p:nvSpPr>
        <p:spPr>
          <a:xfrm>
            <a:off x="3039120" y="4727160"/>
            <a:ext cx="3361320" cy="34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-Academic year: 2024/2025-</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
          <p:cNvSpPr/>
          <p:nvPr/>
        </p:nvSpPr>
        <p:spPr>
          <a:xfrm>
            <a:off x="1143360" y="914400"/>
            <a:ext cx="7084800" cy="526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en-US" sz="1600" spc="-1" strike="noStrike">
                <a:solidFill>
                  <a:srgbClr val="000000"/>
                </a:solidFill>
                <a:latin typeface="Noto Sans Arabic"/>
                <a:ea typeface="Noto Sans CJK SC"/>
              </a:rPr>
              <a:t>:</a:t>
            </a:r>
            <a:r>
              <a:rPr b="1" lang="ar-DZ" sz="1600" spc="-1" strike="noStrike">
                <a:solidFill>
                  <a:srgbClr val="000000"/>
                </a:solidFill>
                <a:latin typeface="Noto Sans Arabic"/>
              </a:rPr>
              <a:t>حالات الاختبار</a:t>
            </a:r>
            <a:endParaRPr b="0" lang="en-US" sz="1600" spc="-1" strike="noStrike">
              <a:solidFill>
                <a:srgbClr val="000000"/>
              </a:solidFill>
              <a:latin typeface="Arial"/>
            </a:endParaRPr>
          </a:p>
        </p:txBody>
      </p:sp>
      <p:sp>
        <p:nvSpPr>
          <p:cNvPr id="307" name=""/>
          <p:cNvSpPr/>
          <p:nvPr/>
        </p:nvSpPr>
        <p:spPr>
          <a:xfrm>
            <a:off x="914400" y="1376640"/>
            <a:ext cx="7313760" cy="680760"/>
          </a:xfrm>
          <a:prstGeom prst="rect">
            <a:avLst/>
          </a:prstGeom>
          <a:noFill/>
          <a:ln w="0">
            <a:noFill/>
          </a:ln>
        </p:spPr>
        <p:style>
          <a:lnRef idx="0"/>
          <a:fillRef idx="0"/>
          <a:effectRef idx="0"/>
          <a:fontRef idx="minor"/>
        </p:style>
        <p:txBody>
          <a:bodyPr lIns="90000" rIns="90000" tIns="45000" bIns="45000" anchor="t">
            <a:noAutofit/>
          </a:bodyPr>
          <a:p>
            <a:pPr algn="r" rtl="1">
              <a:lnSpc>
                <a:spcPct val="100000"/>
              </a:lnSpc>
              <a:spcBef>
                <a:spcPts val="1191"/>
              </a:spcBef>
              <a:spcAft>
                <a:spcPts val="992"/>
              </a:spcAft>
            </a:pPr>
            <a:r>
              <a:rPr b="0" lang="ar-DZ" sz="1400" spc="-1" strike="noStrike">
                <a:solidFill>
                  <a:srgbClr val="000000"/>
                </a:solidFill>
                <a:latin typeface="Noto Sans Arabic"/>
                <a:cs typeface="Noto Sans Arabic"/>
              </a:rPr>
              <a:t>هم سيناربهوات تكتب من اجل اختبار برنامج او جزء منه للتاكد انه يعمل بشكل صحيح حسب المتطلبات. يتكون من : مدخلات, خطوات, نتيجة متوقعة, النتيجة الفعلية, والحالة (نجاح او فشل).</a:t>
            </a:r>
            <a:endParaRPr b="0" lang="en-US" sz="1400" spc="-1" strike="noStrike">
              <a:solidFill>
                <a:srgbClr val="000000"/>
              </a:solidFill>
              <a:latin typeface="Arial"/>
            </a:endParaRPr>
          </a:p>
          <a:p>
            <a:pPr algn="r">
              <a:lnSpc>
                <a:spcPct val="100000"/>
              </a:lnSpc>
              <a:spcBef>
                <a:spcPts val="1191"/>
              </a:spcBef>
              <a:spcAft>
                <a:spcPts val="992"/>
              </a:spcAft>
            </a:pPr>
            <a:endParaRPr b="0" lang="en-US" sz="1400" spc="-1" strike="noStrike">
              <a:solidFill>
                <a:srgbClr val="000000"/>
              </a:solidFill>
              <a:latin typeface="Arial"/>
            </a:endParaRPr>
          </a:p>
        </p:txBody>
      </p:sp>
      <p:sp>
        <p:nvSpPr>
          <p:cNvPr id="308" name=""/>
          <p:cNvSpPr txBox="1"/>
          <p:nvPr/>
        </p:nvSpPr>
        <p:spPr>
          <a:xfrm>
            <a:off x="6793200" y="2057400"/>
            <a:ext cx="1434960" cy="519120"/>
          </a:xfrm>
          <a:prstGeom prst="rect">
            <a:avLst/>
          </a:prstGeom>
          <a:noFill/>
          <a:ln w="0">
            <a:noFill/>
          </a:ln>
        </p:spPr>
        <p:txBody>
          <a:bodyPr lIns="90000" rIns="90000" tIns="45000" bIns="45000" anchor="t">
            <a:noAutofit/>
          </a:bodyPr>
          <a:p>
            <a:pPr algn="r"/>
            <a:r>
              <a:rPr b="1" lang="en-US" sz="1600" spc="-1" strike="noStrike">
                <a:solidFill>
                  <a:srgbClr val="000000"/>
                </a:solidFill>
                <a:latin typeface="Noto Sans Arabic"/>
                <a:ea typeface="Noto Sans CJK SC"/>
              </a:rPr>
              <a:t>:</a:t>
            </a:r>
            <a:r>
              <a:rPr b="1" lang="ar-DZ" sz="1600" spc="-1" strike="noStrike">
                <a:solidFill>
                  <a:srgbClr val="000000"/>
                </a:solidFill>
                <a:latin typeface="Noto Sans Arabic"/>
              </a:rPr>
              <a:t>انواعه</a:t>
            </a:r>
            <a:endParaRPr b="0" lang="en-US" sz="1600" spc="-1" strike="noStrike">
              <a:solidFill>
                <a:srgbClr val="000000"/>
              </a:solidFill>
              <a:latin typeface="Arial"/>
            </a:endParaRPr>
          </a:p>
        </p:txBody>
      </p:sp>
      <p:sp>
        <p:nvSpPr>
          <p:cNvPr id="309" name=""/>
          <p:cNvSpPr txBox="1"/>
          <p:nvPr/>
        </p:nvSpPr>
        <p:spPr>
          <a:xfrm>
            <a:off x="1143000" y="2576520"/>
            <a:ext cx="6997680" cy="1995480"/>
          </a:xfrm>
          <a:prstGeom prst="rect">
            <a:avLst/>
          </a:prstGeom>
          <a:noFill/>
          <a:ln w="0">
            <a:noFill/>
          </a:ln>
        </p:spPr>
        <p:txBody>
          <a:bodyPr lIns="90000" rIns="90000" tIns="45000" bIns="45000" anchor="t">
            <a:noAutofit/>
          </a:bodyPr>
          <a:p>
            <a:pPr marL="216000" indent="-216000" algn="r" rtl="1">
              <a:buClr>
                <a:srgbClr val="000000"/>
              </a:buClr>
              <a:buSzPct val="45000"/>
              <a:buFont typeface="Wingdings" charset="2"/>
              <a:buChar char=""/>
            </a:pPr>
            <a:r>
              <a:rPr b="0" lang="ar-DZ" sz="1400" spc="-1" strike="noStrike">
                <a:solidFill>
                  <a:srgbClr val="000000"/>
                </a:solidFill>
                <a:latin typeface="Noto Sans Arabic"/>
                <a:cs typeface="Noto Sans Arabic"/>
              </a:rPr>
              <a:t>اختبارت وظيفية.</a:t>
            </a:r>
            <a:endParaRPr b="0" lang="en-US" sz="1400" spc="-1" strike="noStrike">
              <a:solidFill>
                <a:srgbClr val="000000"/>
              </a:solidFill>
              <a:latin typeface="Arial"/>
            </a:endParaRPr>
          </a:p>
          <a:p>
            <a:pPr marL="216000" indent="-216000" algn="r" rtl="1">
              <a:buClr>
                <a:srgbClr val="000000"/>
              </a:buClr>
              <a:buSzPct val="45000"/>
              <a:buFont typeface="Wingdings" charset="2"/>
              <a:buChar char=""/>
            </a:pPr>
            <a:r>
              <a:rPr b="0" lang="ar-DZ" sz="1400" spc="-1" strike="noStrike">
                <a:solidFill>
                  <a:srgbClr val="000000"/>
                </a:solidFill>
                <a:latin typeface="Noto Sans Arabic"/>
                <a:cs typeface="Noto Sans Arabic"/>
              </a:rPr>
              <a:t>اختبارات سلبية.</a:t>
            </a:r>
            <a:endParaRPr b="0" lang="en-US" sz="1400" spc="-1" strike="noStrike">
              <a:solidFill>
                <a:srgbClr val="000000"/>
              </a:solidFill>
              <a:latin typeface="Arial"/>
            </a:endParaRPr>
          </a:p>
          <a:p>
            <a:pPr marL="216000" indent="-216000" algn="r" rtl="1">
              <a:buClr>
                <a:srgbClr val="000000"/>
              </a:buClr>
              <a:buSzPct val="45000"/>
              <a:buFont typeface="Wingdings" charset="2"/>
              <a:buChar char=""/>
            </a:pPr>
            <a:r>
              <a:rPr b="0" lang="ar-DZ" sz="1400" spc="-1" strike="noStrike">
                <a:solidFill>
                  <a:srgbClr val="000000"/>
                </a:solidFill>
                <a:latin typeface="Noto Sans Arabic"/>
                <a:cs typeface="Noto Sans Arabic"/>
              </a:rPr>
              <a:t>اختبارات تكاملية.</a:t>
            </a:r>
            <a:endParaRPr b="0" lang="en-US" sz="1400" spc="-1" strike="noStrike">
              <a:solidFill>
                <a:srgbClr val="000000"/>
              </a:solidFill>
              <a:latin typeface="Arial"/>
            </a:endParaRPr>
          </a:p>
          <a:p>
            <a:pPr marL="216000" indent="-216000" algn="r" rtl="1">
              <a:buClr>
                <a:srgbClr val="000000"/>
              </a:buClr>
              <a:buSzPct val="45000"/>
              <a:buFont typeface="Wingdings" charset="2"/>
              <a:buChar char=""/>
            </a:pPr>
            <a:r>
              <a:rPr b="0" lang="ar-DZ" sz="1400" spc="-1" strike="noStrike">
                <a:solidFill>
                  <a:srgbClr val="000000"/>
                </a:solidFill>
                <a:latin typeface="Noto Sans Arabic"/>
                <a:cs typeface="Noto Sans Arabic"/>
              </a:rPr>
              <a:t>اختبارات واجهة المستخدم.</a:t>
            </a:r>
            <a:endParaRPr b="0" lang="en-US" sz="1400" spc="-1" strike="noStrike">
              <a:solidFill>
                <a:srgbClr val="000000"/>
              </a:solidFill>
              <a:latin typeface="Arial"/>
            </a:endParaRPr>
          </a:p>
        </p:txBody>
      </p:sp>
      <p:sp>
        <p:nvSpPr>
          <p:cNvPr id="310"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09</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1143360" y="1072080"/>
            <a:ext cx="7084800" cy="526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en-US" sz="1600" spc="-1" strike="noStrike">
                <a:solidFill>
                  <a:srgbClr val="000000"/>
                </a:solidFill>
                <a:latin typeface="Noto Sans Arabic"/>
                <a:ea typeface="Noto Sans CJK SC"/>
              </a:rPr>
              <a:t> </a:t>
            </a:r>
            <a:r>
              <a:rPr b="1" lang="en-US" sz="1600" spc="-1" strike="noStrike">
                <a:solidFill>
                  <a:srgbClr val="000000"/>
                </a:solidFill>
                <a:latin typeface="Noto Sans Arabic"/>
                <a:ea typeface="Noto Sans CJK SC"/>
              </a:rPr>
              <a:t>:Large Language Models </a:t>
            </a:r>
            <a:r>
              <a:rPr b="1" lang="ar-DZ" sz="1600" spc="-1" strike="noStrike">
                <a:solidFill>
                  <a:srgbClr val="000000"/>
                </a:solidFill>
                <a:latin typeface="Noto Sans Arabic"/>
              </a:rPr>
              <a:t>النماذج اللغوية الكبيرة</a:t>
            </a:r>
            <a:endParaRPr b="0" lang="en-US" sz="1600" spc="-1" strike="noStrike">
              <a:solidFill>
                <a:srgbClr val="000000"/>
              </a:solidFill>
              <a:latin typeface="Arial"/>
            </a:endParaRPr>
          </a:p>
        </p:txBody>
      </p:sp>
      <p:sp>
        <p:nvSpPr>
          <p:cNvPr id="312" name=""/>
          <p:cNvSpPr/>
          <p:nvPr/>
        </p:nvSpPr>
        <p:spPr>
          <a:xfrm>
            <a:off x="914400" y="1828800"/>
            <a:ext cx="7313760" cy="15951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ar-DZ" sz="1400" spc="-1" strike="noStrike">
                <a:solidFill>
                  <a:srgbClr val="000000"/>
                </a:solidFill>
                <a:latin typeface="Noto Sans Arabic"/>
                <a:cs typeface="Noto Sans Arabic"/>
              </a:rPr>
              <a:t>هي نوع من نماذج التعلم العميق، وتحديدا من الشبكات العصبية تم تدريبها على كميات هائلة وغير مسبوقة من البيانات النصية. تهدف هذه النماذج إلى فهم اللغة البشرية وتوليدها بشكل يشبه أسلوب البشر، وذلك من خلال تعلم الأنماط والعلاقات اللغوية المعقدة من خلال كميات هائلة من النصوص والبيانات</a:t>
            </a:r>
            <a:endParaRPr b="0" lang="en-US" sz="1400" spc="-1" strike="noStrike">
              <a:solidFill>
                <a:srgbClr val="000000"/>
              </a:solidFill>
              <a:latin typeface="Arial"/>
            </a:endParaRPr>
          </a:p>
        </p:txBody>
      </p:sp>
      <p:sp>
        <p:nvSpPr>
          <p:cNvPr id="313"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10</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293760" y="444960"/>
            <a:ext cx="7706520" cy="570600"/>
          </a:xfrm>
          <a:prstGeom prst="rect">
            <a:avLst/>
          </a:prstGeom>
          <a:noFill/>
          <a:ln w="0">
            <a:noFill/>
          </a:ln>
        </p:spPr>
        <p:txBody>
          <a:bodyPr lIns="91440" rIns="91440" tIns="91440" bIns="91440" anchor="t">
            <a:noAutofit/>
          </a:bodyPr>
          <a:p>
            <a:pPr indent="0" algn="r">
              <a:lnSpc>
                <a:spcPct val="100000"/>
              </a:lnSpc>
              <a:buNone/>
              <a:tabLst>
                <a:tab algn="l" pos="0"/>
              </a:tabLst>
            </a:pPr>
            <a:r>
              <a:rPr b="0" lang="ar-DZ" sz="2800" spc="-1" strike="noStrike">
                <a:solidFill>
                  <a:schemeClr val="dk1"/>
                </a:solidFill>
                <a:latin typeface="Figtree Black"/>
              </a:rPr>
              <a:t>امثلة</a:t>
            </a:r>
            <a:endParaRPr b="0" lang="en-US" sz="2800" spc="-1" strike="noStrike">
              <a:solidFill>
                <a:srgbClr val="000000"/>
              </a:solidFill>
              <a:latin typeface="Arial"/>
            </a:endParaRPr>
          </a:p>
        </p:txBody>
      </p:sp>
      <p:sp>
        <p:nvSpPr>
          <p:cNvPr id="315" name="Google Shape;620;p 2"/>
          <p:cNvSpPr/>
          <p:nvPr/>
        </p:nvSpPr>
        <p:spPr>
          <a:xfrm>
            <a:off x="5098320" y="1207800"/>
            <a:ext cx="3330360" cy="702000"/>
          </a:xfrm>
          <a:prstGeom prst="rect">
            <a:avLst/>
          </a:prstGeom>
          <a:noFill/>
          <a:ln w="0">
            <a:noFill/>
          </a:ln>
        </p:spPr>
        <p:style>
          <a:lnRef idx="0"/>
          <a:fillRef idx="0"/>
          <a:effectRef idx="0"/>
          <a:fontRef idx="minor"/>
        </p:style>
        <p:txBody>
          <a:bodyPr lIns="90000" rIns="90000" tIns="91440" bIns="91440" anchor="ctr">
            <a:noAutofit/>
          </a:bodyPr>
          <a:p>
            <a:pPr algn="r">
              <a:lnSpc>
                <a:spcPct val="115000"/>
              </a:lnSpc>
              <a:spcBef>
                <a:spcPts val="289"/>
              </a:spcBef>
              <a:tabLst>
                <a:tab algn="l" pos="0"/>
              </a:tabLst>
            </a:pPr>
            <a:r>
              <a:rPr b="0" lang="en" sz="1000" spc="-1" strike="noStrike">
                <a:solidFill>
                  <a:schemeClr val="dk1"/>
                </a:solidFill>
                <a:latin typeface="Hanken Grotesk"/>
                <a:ea typeface="Hanken Grotesk"/>
              </a:rPr>
              <a:t> </a:t>
            </a:r>
            <a:r>
              <a:rPr b="0" lang="en" sz="1000" spc="-1" strike="noStrike">
                <a:solidFill>
                  <a:schemeClr val="dk1"/>
                </a:solidFill>
                <a:latin typeface="Hanken Grotesk"/>
                <a:ea typeface="Hanken Grotesk"/>
              </a:rPr>
              <a:t>OpenAI </a:t>
            </a:r>
            <a:r>
              <a:rPr b="0" lang="ar-DZ" sz="1000" spc="-1" strike="noStrike">
                <a:solidFill>
                  <a:schemeClr val="dk1"/>
                </a:solidFill>
                <a:latin typeface="Hanken Grotesk"/>
              </a:rPr>
              <a:t>تعد هذه السلسلة من بين النماذج الأكثر شهرة من</a:t>
            </a:r>
            <a:r>
              <a:rPr b="0" lang="en" sz="1000" spc="-1" strike="noStrike">
                <a:solidFill>
                  <a:schemeClr val="dk1"/>
                </a:solidFill>
                <a:latin typeface="Hanken Grotesk"/>
                <a:ea typeface="Hanken Grotesk"/>
              </a:rPr>
              <a:t> </a:t>
            </a:r>
            <a:endParaRPr b="0" lang="en-US" sz="1000" spc="-1" strike="noStrike">
              <a:solidFill>
                <a:srgbClr val="000000"/>
              </a:solidFill>
              <a:latin typeface="Arial"/>
            </a:endParaRPr>
          </a:p>
          <a:p>
            <a:pPr algn="r">
              <a:lnSpc>
                <a:spcPct val="115000"/>
              </a:lnSpc>
              <a:spcBef>
                <a:spcPts val="289"/>
              </a:spcBef>
              <a:tabLst>
                <a:tab algn="l" pos="0"/>
              </a:tabLst>
            </a:pPr>
            <a:r>
              <a:rPr b="0" lang="en" sz="1000" spc="-1" strike="noStrike">
                <a:solidFill>
                  <a:schemeClr val="dk1"/>
                </a:solidFill>
                <a:latin typeface="Hanken Grotesk"/>
                <a:ea typeface="Hanken Grotesk"/>
              </a:rPr>
              <a:t>CHATGPT </a:t>
            </a:r>
            <a:r>
              <a:rPr b="0" lang="ar-DZ" sz="1000" spc="-1" strike="noStrike">
                <a:solidFill>
                  <a:schemeClr val="dk1"/>
                </a:solidFill>
                <a:latin typeface="Hanken Grotesk"/>
                <a:cs typeface="Noto Sans Arabic"/>
              </a:rPr>
              <a:t>التي تدعم التطبيقات مثل</a:t>
            </a:r>
            <a:r>
              <a:rPr b="0" lang="en" sz="1000" spc="-1" strike="noStrike">
                <a:solidFill>
                  <a:schemeClr val="dk1"/>
                </a:solidFill>
                <a:latin typeface="Hanken Grotesk"/>
                <a:ea typeface="Hanken Grotesk"/>
              </a:rPr>
              <a:t>  </a:t>
            </a:r>
            <a:endParaRPr b="0" lang="en-US" sz="1000" spc="-1" strike="noStrike">
              <a:solidFill>
                <a:srgbClr val="000000"/>
              </a:solidFill>
              <a:latin typeface="Arial"/>
            </a:endParaRPr>
          </a:p>
        </p:txBody>
      </p:sp>
      <p:sp>
        <p:nvSpPr>
          <p:cNvPr id="316" name="Google Shape;621;p 2"/>
          <p:cNvSpPr/>
          <p:nvPr/>
        </p:nvSpPr>
        <p:spPr>
          <a:xfrm>
            <a:off x="5094360" y="2052000"/>
            <a:ext cx="3330360" cy="704520"/>
          </a:xfrm>
          <a:prstGeom prst="rect">
            <a:avLst/>
          </a:prstGeom>
          <a:noFill/>
          <a:ln w="0">
            <a:noFill/>
          </a:ln>
        </p:spPr>
        <p:style>
          <a:lnRef idx="0"/>
          <a:fillRef idx="0"/>
          <a:effectRef idx="0"/>
          <a:fontRef idx="minor"/>
        </p:style>
        <p:txBody>
          <a:bodyPr lIns="90000" rIns="90000" tIns="91440" bIns="91440" anchor="ctr">
            <a:noAutofit/>
          </a:bodyPr>
          <a:p>
            <a:pPr algn="r">
              <a:lnSpc>
                <a:spcPct val="115000"/>
              </a:lnSpc>
              <a:spcBef>
                <a:spcPts val="289"/>
              </a:spcBef>
              <a:tabLst>
                <a:tab algn="l" pos="0"/>
              </a:tabLst>
            </a:pPr>
            <a:r>
              <a:rPr b="0" lang="en" sz="1000" spc="-1" strike="noStrike">
                <a:solidFill>
                  <a:schemeClr val="dk1"/>
                </a:solidFill>
                <a:latin typeface="Hanken Grotesk"/>
                <a:ea typeface="Hanken Grotesk"/>
              </a:rPr>
              <a:t> </a:t>
            </a:r>
            <a:r>
              <a:rPr b="0" lang="ar-DZ" sz="1000" spc="-1" strike="noStrike">
                <a:solidFill>
                  <a:schemeClr val="dk1"/>
                </a:solidFill>
                <a:latin typeface="Hanken Grotesk"/>
              </a:rPr>
              <a:t>وهي عائلة من النماذج المتعددة</a:t>
            </a:r>
            <a:r>
              <a:rPr b="0" lang="en" sz="1000" spc="-1" strike="noStrike">
                <a:solidFill>
                  <a:schemeClr val="dk1"/>
                </a:solidFill>
                <a:latin typeface="Hanken Grotesk"/>
                <a:ea typeface="Hanken Grotesk"/>
              </a:rPr>
              <a:t> </a:t>
            </a:r>
            <a:r>
              <a:rPr b="0" lang="en" sz="1000" spc="-1" strike="noStrike">
                <a:solidFill>
                  <a:schemeClr val="dk1"/>
                </a:solidFill>
                <a:latin typeface="Hanken Grotesk"/>
                <a:ea typeface="Hanken Grotesk"/>
              </a:rPr>
              <a:t>, Google DeepMind </a:t>
            </a:r>
            <a:r>
              <a:rPr b="0" lang="ar-DZ" sz="1000" spc="-1" strike="noStrike">
                <a:solidFill>
                  <a:schemeClr val="dk1"/>
                </a:solidFill>
                <a:latin typeface="Hanken Grotesk"/>
              </a:rPr>
              <a:t>من</a:t>
            </a:r>
            <a:r>
              <a:rPr b="0" lang="en" sz="1000" spc="-1" strike="noStrike">
                <a:solidFill>
                  <a:schemeClr val="dk1"/>
                </a:solidFill>
                <a:latin typeface="Hanken Grotesk"/>
                <a:ea typeface="Hanken Grotesk"/>
              </a:rPr>
              <a:t> </a:t>
            </a:r>
            <a:endParaRPr b="0" lang="en-US" sz="1000" spc="-1" strike="noStrike">
              <a:solidFill>
                <a:srgbClr val="000000"/>
              </a:solidFill>
              <a:latin typeface="Arial"/>
            </a:endParaRPr>
          </a:p>
          <a:p>
            <a:pPr algn="r">
              <a:lnSpc>
                <a:spcPct val="115000"/>
              </a:lnSpc>
              <a:spcBef>
                <a:spcPts val="289"/>
              </a:spcBef>
              <a:tabLst>
                <a:tab algn="l" pos="0"/>
              </a:tabLst>
            </a:pPr>
            <a:r>
              <a:rPr b="0" lang="en" sz="1000" spc="-1" strike="noStrike">
                <a:solidFill>
                  <a:schemeClr val="dk1"/>
                </a:solidFill>
                <a:latin typeface="Hanken Grotesk"/>
                <a:ea typeface="Hanken Grotesk"/>
              </a:rPr>
              <a:t>Google </a:t>
            </a:r>
            <a:r>
              <a:rPr b="0" lang="ar-DZ" sz="1000" spc="-1" strike="noStrike">
                <a:solidFill>
                  <a:schemeClr val="dk1"/>
                </a:solidFill>
                <a:latin typeface="Hanken Grotesk"/>
              </a:rPr>
              <a:t>الوسائط التي طورتها</a:t>
            </a:r>
            <a:endParaRPr b="0" lang="en-US" sz="1000" spc="-1" strike="noStrike">
              <a:solidFill>
                <a:srgbClr val="000000"/>
              </a:solidFill>
              <a:latin typeface="Arial"/>
            </a:endParaRPr>
          </a:p>
        </p:txBody>
      </p:sp>
      <p:sp>
        <p:nvSpPr>
          <p:cNvPr id="317" name="Google Shape;622;p 2"/>
          <p:cNvSpPr/>
          <p:nvPr/>
        </p:nvSpPr>
        <p:spPr>
          <a:xfrm>
            <a:off x="5094360" y="2898720"/>
            <a:ext cx="3330360" cy="697680"/>
          </a:xfrm>
          <a:prstGeom prst="rect">
            <a:avLst/>
          </a:prstGeom>
          <a:noFill/>
          <a:ln w="0">
            <a:noFill/>
          </a:ln>
        </p:spPr>
        <p:style>
          <a:lnRef idx="0"/>
          <a:fillRef idx="0"/>
          <a:effectRef idx="0"/>
          <a:fontRef idx="minor"/>
        </p:style>
        <p:txBody>
          <a:bodyPr lIns="90000" rIns="90000" tIns="91440" bIns="91440" anchor="ctr">
            <a:noAutofit/>
          </a:bodyPr>
          <a:p>
            <a:pPr algn="r">
              <a:lnSpc>
                <a:spcPct val="115000"/>
              </a:lnSpc>
              <a:spcBef>
                <a:spcPts val="1191"/>
              </a:spcBef>
              <a:spcAft>
                <a:spcPts val="992"/>
              </a:spcAft>
              <a:tabLst>
                <a:tab algn="l" pos="0"/>
              </a:tabLst>
            </a:pPr>
            <a:r>
              <a:rPr b="0" lang="en" sz="1000" spc="-1" strike="noStrike">
                <a:solidFill>
                  <a:schemeClr val="dk1"/>
                </a:solidFill>
                <a:latin typeface="Hanken Grotesk"/>
                <a:ea typeface="Hanken Grotesk"/>
              </a:rPr>
              <a:t> </a:t>
            </a:r>
            <a:r>
              <a:rPr b="0" lang="ar-DZ" sz="1000" spc="-1" strike="noStrike">
                <a:solidFill>
                  <a:schemeClr val="dk1"/>
                </a:solidFill>
                <a:latin typeface="Hanken Grotesk"/>
              </a:rPr>
              <a:t>نماذج السابقة التي ركزت على المحادثة وفهم اللغة</a:t>
            </a:r>
            <a:r>
              <a:rPr b="0" lang="en" sz="1000" spc="-1" strike="noStrike">
                <a:solidFill>
                  <a:schemeClr val="dk1"/>
                </a:solidFill>
                <a:latin typeface="Hanken Grotesk"/>
                <a:ea typeface="Hanken Grotesk"/>
              </a:rPr>
              <a:t> </a:t>
            </a:r>
            <a:r>
              <a:rPr b="0" lang="en" sz="1000" spc="-1" strike="noStrike">
                <a:solidFill>
                  <a:schemeClr val="dk1"/>
                </a:solidFill>
                <a:latin typeface="Hanken Grotesk"/>
                <a:ea typeface="Hanken Grotesk"/>
              </a:rPr>
              <a:t>,Google </a:t>
            </a:r>
            <a:r>
              <a:rPr b="0" lang="ar-DZ" sz="1000" spc="-1" strike="noStrike">
                <a:solidFill>
                  <a:schemeClr val="dk1"/>
                </a:solidFill>
                <a:latin typeface="Hanken Grotesk"/>
              </a:rPr>
              <a:t>من</a:t>
            </a:r>
            <a:endParaRPr b="0" lang="en-US" sz="1000" spc="-1" strike="noStrike">
              <a:solidFill>
                <a:srgbClr val="000000"/>
              </a:solidFill>
              <a:latin typeface="Arial"/>
            </a:endParaRPr>
          </a:p>
        </p:txBody>
      </p:sp>
      <p:sp>
        <p:nvSpPr>
          <p:cNvPr id="318" name="Google Shape;623;p 2"/>
          <p:cNvSpPr/>
          <p:nvPr/>
        </p:nvSpPr>
        <p:spPr>
          <a:xfrm>
            <a:off x="5098320" y="3738960"/>
            <a:ext cx="3330360" cy="702000"/>
          </a:xfrm>
          <a:prstGeom prst="rect">
            <a:avLst/>
          </a:prstGeom>
          <a:noFill/>
          <a:ln w="0">
            <a:noFill/>
          </a:ln>
        </p:spPr>
        <p:style>
          <a:lnRef idx="0"/>
          <a:fillRef idx="0"/>
          <a:effectRef idx="0"/>
          <a:fontRef idx="minor"/>
        </p:style>
        <p:txBody>
          <a:bodyPr lIns="90000" rIns="90000" tIns="91440" bIns="91440" anchor="ctr">
            <a:noAutofit/>
          </a:bodyPr>
          <a:p>
            <a:pPr algn="r">
              <a:lnSpc>
                <a:spcPct val="115000"/>
              </a:lnSpc>
              <a:tabLst>
                <a:tab algn="l" pos="0"/>
              </a:tabLst>
            </a:pPr>
            <a:r>
              <a:rPr b="0" lang="en" sz="1000" spc="-1" strike="noStrike">
                <a:solidFill>
                  <a:schemeClr val="dk1"/>
                </a:solidFill>
                <a:latin typeface="Hanken Grotesk"/>
                <a:ea typeface="Hanken Grotesk"/>
              </a:rPr>
              <a:t> </a:t>
            </a:r>
            <a:r>
              <a:rPr b="0" lang="ar-DZ" sz="1000" spc="-1" strike="noStrike">
                <a:solidFill>
                  <a:schemeClr val="dk1"/>
                </a:solidFill>
                <a:latin typeface="Hanken Grotesk"/>
              </a:rPr>
              <a:t>سلسلة من النماذج المعروفة بقدراتها على</a:t>
            </a:r>
            <a:r>
              <a:rPr b="0" lang="en" sz="1000" spc="-1" strike="noStrike">
                <a:solidFill>
                  <a:schemeClr val="dk1"/>
                </a:solidFill>
                <a:latin typeface="Hanken Grotesk"/>
                <a:ea typeface="Hanken Grotesk"/>
              </a:rPr>
              <a:t>  </a:t>
            </a:r>
            <a:r>
              <a:rPr b="0" lang="en" sz="1000" spc="-1" strike="noStrike">
                <a:solidFill>
                  <a:schemeClr val="dk1"/>
                </a:solidFill>
                <a:latin typeface="Hanken Grotesk"/>
                <a:ea typeface="Hanken Grotesk"/>
              </a:rPr>
              <a:t>,Anthropic </a:t>
            </a:r>
            <a:r>
              <a:rPr b="0" lang="ar-DZ" sz="1000" spc="-1" strike="noStrike">
                <a:solidFill>
                  <a:schemeClr val="dk1"/>
                </a:solidFill>
                <a:latin typeface="Hanken Grotesk"/>
              </a:rPr>
              <a:t>من</a:t>
            </a:r>
            <a:endParaRPr b="0" lang="en-US" sz="1000" spc="-1" strike="noStrike">
              <a:solidFill>
                <a:srgbClr val="000000"/>
              </a:solidFill>
              <a:latin typeface="Arial"/>
            </a:endParaRPr>
          </a:p>
          <a:p>
            <a:pPr algn="r">
              <a:lnSpc>
                <a:spcPct val="115000"/>
              </a:lnSpc>
              <a:tabLst>
                <a:tab algn="l" pos="0"/>
              </a:tabLst>
            </a:pPr>
            <a:r>
              <a:rPr b="0" lang="ar-DZ" sz="1000" spc="-1" strike="noStrike">
                <a:solidFill>
                  <a:schemeClr val="dk1"/>
                </a:solidFill>
                <a:latin typeface="Hanken Grotesk"/>
              </a:rPr>
              <a:t>المحادثة وفهم السياق الطويل</a:t>
            </a:r>
            <a:endParaRPr b="0" lang="en-US" sz="1000" spc="-1" strike="noStrike">
              <a:solidFill>
                <a:srgbClr val="000000"/>
              </a:solidFill>
              <a:latin typeface="Arial"/>
            </a:endParaRPr>
          </a:p>
        </p:txBody>
      </p:sp>
      <p:sp>
        <p:nvSpPr>
          <p:cNvPr id="319" name="Google Shape;624;p 2"/>
          <p:cNvSpPr/>
          <p:nvPr/>
        </p:nvSpPr>
        <p:spPr>
          <a:xfrm>
            <a:off x="665640" y="2586240"/>
            <a:ext cx="1372680" cy="475920"/>
          </a:xfrm>
          <a:prstGeom prst="rect">
            <a:avLst/>
          </a:prstGeom>
          <a:noFill/>
          <a:ln w="0">
            <a:noFill/>
          </a:ln>
        </p:spPr>
        <p:style>
          <a:lnRef idx="0"/>
          <a:fillRef idx="0"/>
          <a:effectRef idx="0"/>
          <a:fontRef idx="minor"/>
        </p:style>
        <p:txBody>
          <a:bodyPr lIns="90000" rIns="90000" tIns="91440" bIns="91440" anchor="b">
            <a:noAutofit/>
          </a:bodyPr>
          <a:p>
            <a:pPr algn="ctr">
              <a:lnSpc>
                <a:spcPct val="115000"/>
              </a:lnSpc>
              <a:tabLst>
                <a:tab algn="l" pos="0"/>
              </a:tabLst>
            </a:pPr>
            <a:r>
              <a:rPr b="0" lang="en" sz="1900" spc="-1" strike="noStrike">
                <a:solidFill>
                  <a:schemeClr val="dk1"/>
                </a:solidFill>
                <a:latin typeface="Figtree Black"/>
                <a:ea typeface="Figtree Black"/>
              </a:rPr>
              <a:t>LLMs</a:t>
            </a:r>
            <a:endParaRPr b="0" lang="en-US" sz="1900" spc="-1" strike="noStrike">
              <a:solidFill>
                <a:srgbClr val="000000"/>
              </a:solidFill>
              <a:latin typeface="Arial"/>
            </a:endParaRPr>
          </a:p>
        </p:txBody>
      </p:sp>
      <p:sp>
        <p:nvSpPr>
          <p:cNvPr id="320" name="Google Shape;625;p 2"/>
          <p:cNvSpPr/>
          <p:nvPr/>
        </p:nvSpPr>
        <p:spPr>
          <a:xfrm>
            <a:off x="2885040" y="1322640"/>
            <a:ext cx="2161440" cy="4723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15000"/>
              </a:lnSpc>
              <a:tabLst>
                <a:tab algn="l" pos="0"/>
              </a:tabLst>
            </a:pPr>
            <a:r>
              <a:rPr b="0" lang="en" sz="1500" spc="-1" strike="noStrike">
                <a:solidFill>
                  <a:schemeClr val="lt1"/>
                </a:solidFill>
                <a:latin typeface="Figtree Black"/>
                <a:ea typeface="Figtree Black"/>
              </a:rPr>
              <a:t>GPT</a:t>
            </a:r>
            <a:endParaRPr b="0" lang="en-US" sz="1500" spc="-1" strike="noStrike">
              <a:solidFill>
                <a:srgbClr val="ffffff"/>
              </a:solidFill>
              <a:latin typeface="Arial"/>
            </a:endParaRPr>
          </a:p>
        </p:txBody>
      </p:sp>
      <p:sp>
        <p:nvSpPr>
          <p:cNvPr id="321" name="Google Shape;626;p 2"/>
          <p:cNvSpPr/>
          <p:nvPr/>
        </p:nvSpPr>
        <p:spPr>
          <a:xfrm>
            <a:off x="2885040" y="2166480"/>
            <a:ext cx="2161440" cy="4723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15000"/>
              </a:lnSpc>
              <a:tabLst>
                <a:tab algn="l" pos="0"/>
              </a:tabLst>
            </a:pPr>
            <a:r>
              <a:rPr b="0" lang="en" sz="1500" spc="-1" strike="noStrike">
                <a:solidFill>
                  <a:schemeClr val="lt1"/>
                </a:solidFill>
                <a:latin typeface="Figtree Black"/>
                <a:ea typeface="Figtree Black"/>
              </a:rPr>
              <a:t>Gemini</a:t>
            </a:r>
            <a:endParaRPr b="0" lang="en-US" sz="1500" spc="-1" strike="noStrike">
              <a:solidFill>
                <a:srgbClr val="ffffff"/>
              </a:solidFill>
              <a:latin typeface="Arial"/>
            </a:endParaRPr>
          </a:p>
        </p:txBody>
      </p:sp>
      <p:sp>
        <p:nvSpPr>
          <p:cNvPr id="322" name="Google Shape;627;p 2"/>
          <p:cNvSpPr/>
          <p:nvPr/>
        </p:nvSpPr>
        <p:spPr>
          <a:xfrm>
            <a:off x="2885040" y="3009960"/>
            <a:ext cx="2161440" cy="4723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15000"/>
              </a:lnSpc>
              <a:tabLst>
                <a:tab algn="l" pos="0"/>
              </a:tabLst>
            </a:pPr>
            <a:r>
              <a:rPr b="0" lang="en" sz="1500" spc="-1" strike="noStrike">
                <a:solidFill>
                  <a:schemeClr val="lt1"/>
                </a:solidFill>
                <a:latin typeface="Figtree Black"/>
                <a:ea typeface="Figtree Black"/>
              </a:rPr>
              <a:t>LaMDA</a:t>
            </a:r>
            <a:endParaRPr b="0" lang="en-US" sz="1500" spc="-1" strike="noStrike">
              <a:solidFill>
                <a:srgbClr val="ffffff"/>
              </a:solidFill>
              <a:latin typeface="Arial"/>
            </a:endParaRPr>
          </a:p>
        </p:txBody>
      </p:sp>
      <p:sp>
        <p:nvSpPr>
          <p:cNvPr id="323" name="Google Shape;628;p 2"/>
          <p:cNvSpPr/>
          <p:nvPr/>
        </p:nvSpPr>
        <p:spPr>
          <a:xfrm>
            <a:off x="2885040" y="3853800"/>
            <a:ext cx="2161440" cy="47232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15000"/>
              </a:lnSpc>
              <a:tabLst>
                <a:tab algn="l" pos="0"/>
              </a:tabLst>
            </a:pPr>
            <a:r>
              <a:rPr b="0" lang="en" sz="1500" spc="-1" strike="noStrike">
                <a:solidFill>
                  <a:schemeClr val="lt1"/>
                </a:solidFill>
                <a:latin typeface="Figtree Black"/>
                <a:ea typeface="Figtree Black"/>
              </a:rPr>
              <a:t>Claude</a:t>
            </a:r>
            <a:endParaRPr b="0" lang="en-US" sz="1500" spc="-1" strike="noStrike">
              <a:solidFill>
                <a:srgbClr val="ffffff"/>
              </a:solidFill>
              <a:latin typeface="Arial"/>
            </a:endParaRPr>
          </a:p>
        </p:txBody>
      </p:sp>
      <p:cxnSp>
        <p:nvCxnSpPr>
          <p:cNvPr id="324" name="Google Shape;629;p 2"/>
          <p:cNvCxnSpPr>
            <a:stCxn id="319" idx="3"/>
            <a:endCxn id="320" idx="1"/>
          </p:cNvCxnSpPr>
          <p:nvPr/>
        </p:nvCxnSpPr>
        <p:spPr>
          <a:xfrm flipV="1">
            <a:off x="2038320" y="1558800"/>
            <a:ext cx="847080" cy="1265760"/>
          </a:xfrm>
          <a:prstGeom prst="bentConnector3">
            <a:avLst>
              <a:gd name="adj1" fmla="val 100042"/>
            </a:avLst>
          </a:prstGeom>
          <a:ln w="19080">
            <a:solidFill>
              <a:srgbClr val="333333"/>
            </a:solidFill>
            <a:round/>
          </a:ln>
        </p:spPr>
      </p:cxnSp>
      <p:cxnSp>
        <p:nvCxnSpPr>
          <p:cNvPr id="325" name="Google Shape;630;p 2"/>
          <p:cNvCxnSpPr>
            <a:stCxn id="319" idx="3"/>
            <a:endCxn id="321" idx="1"/>
          </p:cNvCxnSpPr>
          <p:nvPr/>
        </p:nvCxnSpPr>
        <p:spPr>
          <a:xfrm flipV="1">
            <a:off x="2038320" y="2402640"/>
            <a:ext cx="847080" cy="421920"/>
          </a:xfrm>
          <a:prstGeom prst="bentConnector3">
            <a:avLst>
              <a:gd name="adj1" fmla="val 100042"/>
            </a:avLst>
          </a:prstGeom>
          <a:ln w="19080">
            <a:solidFill>
              <a:srgbClr val="333333"/>
            </a:solidFill>
            <a:round/>
          </a:ln>
        </p:spPr>
      </p:cxnSp>
      <p:cxnSp>
        <p:nvCxnSpPr>
          <p:cNvPr id="326" name="Google Shape;631;p 2"/>
          <p:cNvCxnSpPr>
            <a:stCxn id="319" idx="3"/>
            <a:endCxn id="322" idx="1"/>
          </p:cNvCxnSpPr>
          <p:nvPr/>
        </p:nvCxnSpPr>
        <p:spPr>
          <a:xfrm>
            <a:off x="2038320" y="2824200"/>
            <a:ext cx="847080" cy="422280"/>
          </a:xfrm>
          <a:prstGeom prst="bentConnector3">
            <a:avLst>
              <a:gd name="adj1" fmla="val 100042"/>
            </a:avLst>
          </a:prstGeom>
          <a:ln w="19080">
            <a:solidFill>
              <a:srgbClr val="333333"/>
            </a:solidFill>
            <a:round/>
          </a:ln>
        </p:spPr>
      </p:cxnSp>
      <p:cxnSp>
        <p:nvCxnSpPr>
          <p:cNvPr id="327" name="Google Shape;632;p 2"/>
          <p:cNvCxnSpPr>
            <a:stCxn id="319" idx="3"/>
            <a:endCxn id="323" idx="1"/>
          </p:cNvCxnSpPr>
          <p:nvPr/>
        </p:nvCxnSpPr>
        <p:spPr>
          <a:xfrm>
            <a:off x="2038320" y="2824200"/>
            <a:ext cx="847080" cy="1266120"/>
          </a:xfrm>
          <a:prstGeom prst="bentConnector3">
            <a:avLst>
              <a:gd name="adj1" fmla="val 100042"/>
            </a:avLst>
          </a:prstGeom>
          <a:ln w="19080">
            <a:solidFill>
              <a:srgbClr val="333333"/>
            </a:solidFill>
            <a:round/>
          </a:ln>
        </p:spPr>
      </p:cxnSp>
      <p:grpSp>
        <p:nvGrpSpPr>
          <p:cNvPr id="328" name="Google Shape;633;p 2"/>
          <p:cNvGrpSpPr/>
          <p:nvPr/>
        </p:nvGrpSpPr>
        <p:grpSpPr>
          <a:xfrm>
            <a:off x="1095840" y="1996560"/>
            <a:ext cx="512640" cy="514440"/>
            <a:chOff x="1095840" y="1996560"/>
            <a:chExt cx="512640" cy="514440"/>
          </a:xfrm>
        </p:grpSpPr>
        <p:sp>
          <p:nvSpPr>
            <p:cNvPr id="329" name="Google Shape;634;p 2"/>
            <p:cNvSpPr/>
            <p:nvPr/>
          </p:nvSpPr>
          <p:spPr>
            <a:xfrm>
              <a:off x="1391760" y="2008080"/>
              <a:ext cx="20160" cy="490320"/>
            </a:xfrm>
            <a:custGeom>
              <a:avLst/>
              <a:gdLst>
                <a:gd name="textAreaLeft" fmla="*/ 0 w 20160"/>
                <a:gd name="textAreaRight" fmla="*/ 22320 w 20160"/>
                <a:gd name="textAreaTop" fmla="*/ 0 h 490320"/>
                <a:gd name="textAreaBottom" fmla="*/ 492480 h 490320"/>
              </a:gdLst>
              <a:ahLst/>
              <a:rect l="textAreaLeft" t="textAreaTop" r="textAreaRight" b="textAreaBottom"/>
              <a:pathLst>
                <a:path w="596" h="13154">
                  <a:moveTo>
                    <a:pt x="0" y="0"/>
                  </a:moveTo>
                  <a:lnTo>
                    <a:pt x="0" y="13153"/>
                  </a:lnTo>
                  <a:lnTo>
                    <a:pt x="595" y="13153"/>
                  </a:lnTo>
                  <a:lnTo>
                    <a:pt x="595" y="0"/>
                  </a:lnTo>
                  <a:close/>
                </a:path>
              </a:pathLst>
            </a:custGeom>
            <a:solidFill>
              <a:srgbClr val="b2b2b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sp>
          <p:nvSpPr>
            <p:cNvPr id="330" name="Google Shape;635;p 2"/>
            <p:cNvSpPr/>
            <p:nvPr/>
          </p:nvSpPr>
          <p:spPr>
            <a:xfrm>
              <a:off x="1326240" y="2008080"/>
              <a:ext cx="20160" cy="491760"/>
            </a:xfrm>
            <a:custGeom>
              <a:avLst/>
              <a:gdLst>
                <a:gd name="textAreaLeft" fmla="*/ 0 w 20160"/>
                <a:gd name="textAreaRight" fmla="*/ 22320 w 20160"/>
                <a:gd name="textAreaTop" fmla="*/ 0 h 491760"/>
                <a:gd name="textAreaBottom" fmla="*/ 493920 h 491760"/>
              </a:gdLst>
              <a:ahLst/>
              <a:rect l="textAreaLeft" t="textAreaTop" r="textAreaRight" b="textAreaBottom"/>
              <a:pathLst>
                <a:path w="596" h="13195">
                  <a:moveTo>
                    <a:pt x="0" y="0"/>
                  </a:moveTo>
                  <a:lnTo>
                    <a:pt x="0" y="13194"/>
                  </a:lnTo>
                  <a:lnTo>
                    <a:pt x="595" y="13194"/>
                  </a:lnTo>
                  <a:lnTo>
                    <a:pt x="595" y="0"/>
                  </a:lnTo>
                  <a:close/>
                </a:path>
              </a:pathLst>
            </a:custGeom>
            <a:solidFill>
              <a:srgbClr val="b2b2b2"/>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sp>
          <p:nvSpPr>
            <p:cNvPr id="331" name="Google Shape;636;p 2"/>
            <p:cNvSpPr/>
            <p:nvPr/>
          </p:nvSpPr>
          <p:spPr>
            <a:xfrm>
              <a:off x="1533960" y="2080080"/>
              <a:ext cx="63360" cy="20160"/>
            </a:xfrm>
            <a:custGeom>
              <a:avLst/>
              <a:gdLst>
                <a:gd name="textAreaLeft" fmla="*/ 0 w 63360"/>
                <a:gd name="textAreaRight" fmla="*/ 65520 w 63360"/>
                <a:gd name="textAreaTop" fmla="*/ 0 h 20160"/>
                <a:gd name="textAreaBottom" fmla="*/ 22320 h 20160"/>
              </a:gdLst>
              <a:ahLst/>
              <a:rect l="textAreaLeft" t="textAreaTop" r="textAreaRight" b="textAreaBottom"/>
              <a:pathLst>
                <a:path w="1754" h="596">
                  <a:moveTo>
                    <a:pt x="1" y="0"/>
                  </a:moveTo>
                  <a:lnTo>
                    <a:pt x="1" y="595"/>
                  </a:lnTo>
                  <a:lnTo>
                    <a:pt x="1754" y="595"/>
                  </a:lnTo>
                  <a:lnTo>
                    <a:pt x="1754" y="0"/>
                  </a:lnTo>
                  <a:close/>
                </a:path>
              </a:pathLst>
            </a:custGeom>
            <a:solidFill>
              <a:srgbClr val="b2b2b2"/>
            </a:solidFill>
            <a:ln w="0">
              <a:noFill/>
            </a:ln>
          </p:spPr>
          <p:style>
            <a:lnRef idx="0"/>
            <a:fillRef idx="0"/>
            <a:effectRef idx="0"/>
            <a:fontRef idx="minor"/>
          </p:style>
          <p:txBody>
            <a:bodyPr lIns="90000" rIns="90000" tIns="11160" bIns="11160" anchor="ctr">
              <a:noAutofit/>
            </a:bodyPr>
            <a:p>
              <a:endParaRPr b="0" lang="en-US" sz="1400" spc="-1" strike="noStrike">
                <a:solidFill>
                  <a:srgbClr val="000000"/>
                </a:solidFill>
                <a:latin typeface="Arial"/>
              </a:endParaRPr>
            </a:p>
          </p:txBody>
        </p:sp>
        <p:sp>
          <p:nvSpPr>
            <p:cNvPr id="332" name="Google Shape;637;p 2"/>
            <p:cNvSpPr/>
            <p:nvPr/>
          </p:nvSpPr>
          <p:spPr>
            <a:xfrm>
              <a:off x="1095840" y="1996560"/>
              <a:ext cx="381600" cy="514440"/>
            </a:xfrm>
            <a:custGeom>
              <a:avLst/>
              <a:gdLst>
                <a:gd name="textAreaLeft" fmla="*/ 0 w 381600"/>
                <a:gd name="textAreaRight" fmla="*/ 383760 w 381600"/>
                <a:gd name="textAreaTop" fmla="*/ 0 h 514440"/>
                <a:gd name="textAreaBottom" fmla="*/ 516600 h 514440"/>
              </a:gdLst>
              <a:ahLst/>
              <a:rect l="textAreaLeft" t="textAreaTop" r="textAreaRight" b="textAreaBottom"/>
              <a:pathLst>
                <a:path w="10253" h="13800">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w="0">
              <a:noFill/>
            </a:ln>
          </p:spPr>
          <p:style>
            <a:lnRef idx="0"/>
            <a:fillRef idx="0"/>
            <a:effectRef idx="0"/>
            <a:fontRef idx="minor"/>
          </p:style>
          <p:txBody>
            <a:bodyPr lIns="90000" rIns="90000" tIns="91440" bIns="91440" anchor="ctr">
              <a:noAutofit/>
            </a:bodyPr>
            <a:p>
              <a:endParaRPr b="0" lang="en-US" sz="1400" spc="-1" strike="noStrike">
                <a:solidFill>
                  <a:srgbClr val="ffffff"/>
                </a:solidFill>
                <a:latin typeface="Arial"/>
              </a:endParaRPr>
            </a:p>
          </p:txBody>
        </p:sp>
        <p:sp>
          <p:nvSpPr>
            <p:cNvPr id="333" name="Google Shape;638;p 2"/>
            <p:cNvSpPr/>
            <p:nvPr/>
          </p:nvSpPr>
          <p:spPr>
            <a:xfrm>
              <a:off x="1522800" y="1998360"/>
              <a:ext cx="85680" cy="512640"/>
            </a:xfrm>
            <a:custGeom>
              <a:avLst/>
              <a:gdLst>
                <a:gd name="textAreaLeft" fmla="*/ 0 w 85680"/>
                <a:gd name="textAreaRight" fmla="*/ 87840 w 85680"/>
                <a:gd name="textAreaTop" fmla="*/ 0 h 512640"/>
                <a:gd name="textAreaBottom" fmla="*/ 514800 h 512640"/>
              </a:gdLst>
              <a:ahLst/>
              <a:rect l="textAreaLeft" t="textAreaTop" r="textAreaRight" b="textAreaBottom"/>
              <a:pathLst>
                <a:path w="2348" h="13752">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w="0">
              <a:noFill/>
            </a:ln>
          </p:spPr>
          <p:style>
            <a:lnRef idx="0"/>
            <a:fillRef idx="0"/>
            <a:effectRef idx="0"/>
            <a:fontRef idx="minor"/>
          </p:style>
          <p:txBody>
            <a:bodyPr lIns="90000" rIns="90000" tIns="91440" bIns="91440" anchor="ctr">
              <a:noAutofit/>
            </a:bodyPr>
            <a:p>
              <a:endParaRPr b="0" lang="en-US" sz="1400" spc="-1" strike="noStrike">
                <a:solidFill>
                  <a:srgbClr val="ffffff"/>
                </a:solidFill>
                <a:latin typeface="Arial"/>
              </a:endParaRPr>
            </a:p>
          </p:txBody>
        </p:sp>
        <p:sp>
          <p:nvSpPr>
            <p:cNvPr id="334" name="Google Shape;639;p 2"/>
            <p:cNvSpPr/>
            <p:nvPr/>
          </p:nvSpPr>
          <p:spPr>
            <a:xfrm>
              <a:off x="1161360" y="2063880"/>
              <a:ext cx="103320" cy="20520"/>
            </a:xfrm>
            <a:custGeom>
              <a:avLst/>
              <a:gdLst>
                <a:gd name="textAreaLeft" fmla="*/ 0 w 103320"/>
                <a:gd name="textAreaRight" fmla="*/ 105480 w 103320"/>
                <a:gd name="textAreaTop" fmla="*/ 0 h 20520"/>
                <a:gd name="textAreaBottom" fmla="*/ 22680 h 20520"/>
              </a:gdLst>
              <a:ahLst/>
              <a:rect l="textAreaLeft" t="textAreaTop" r="textAreaRight" b="textAreaBottom"/>
              <a:pathLst>
                <a:path w="2820" h="606">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w="0">
              <a:noFill/>
            </a:ln>
          </p:spPr>
          <p:style>
            <a:lnRef idx="0"/>
            <a:fillRef idx="0"/>
            <a:effectRef idx="0"/>
            <a:fontRef idx="minor"/>
          </p:style>
          <p:txBody>
            <a:bodyPr lIns="90000" rIns="90000" tIns="11160" bIns="11160" anchor="ctr">
              <a:noAutofit/>
            </a:bodyPr>
            <a:p>
              <a:endParaRPr b="0" lang="en-US" sz="1400" spc="-1" strike="noStrike">
                <a:solidFill>
                  <a:srgbClr val="ffffff"/>
                </a:solidFill>
                <a:latin typeface="Arial"/>
              </a:endParaRPr>
            </a:p>
          </p:txBody>
        </p:sp>
        <p:sp>
          <p:nvSpPr>
            <p:cNvPr id="335" name="Google Shape;640;p 2"/>
            <p:cNvSpPr/>
            <p:nvPr/>
          </p:nvSpPr>
          <p:spPr>
            <a:xfrm>
              <a:off x="1161360" y="2129400"/>
              <a:ext cx="71280" cy="20520"/>
            </a:xfrm>
            <a:custGeom>
              <a:avLst/>
              <a:gdLst>
                <a:gd name="textAreaLeft" fmla="*/ 0 w 71280"/>
                <a:gd name="textAreaRight" fmla="*/ 73440 w 71280"/>
                <a:gd name="textAreaTop" fmla="*/ 0 h 20520"/>
                <a:gd name="textAreaBottom" fmla="*/ 22680 h 20520"/>
              </a:gdLst>
              <a:ahLst/>
              <a:rect l="textAreaLeft" t="textAreaTop" r="textAreaRight" b="textAreaBottom"/>
              <a:pathLst>
                <a:path w="1959" h="606">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w="0">
              <a:noFill/>
            </a:ln>
          </p:spPr>
          <p:style>
            <a:lnRef idx="0"/>
            <a:fillRef idx="0"/>
            <a:effectRef idx="0"/>
            <a:fontRef idx="minor"/>
          </p:style>
          <p:txBody>
            <a:bodyPr lIns="90000" rIns="90000" tIns="11160" bIns="11160" anchor="ctr">
              <a:noAutofit/>
            </a:bodyPr>
            <a:p>
              <a:endParaRPr b="0" lang="en-US" sz="1400" spc="-1" strike="noStrike">
                <a:solidFill>
                  <a:srgbClr val="ffffff"/>
                </a:solidFill>
                <a:latin typeface="Arial"/>
              </a:endParaRPr>
            </a:p>
          </p:txBody>
        </p:sp>
      </p:grpSp>
      <p:sp>
        <p:nvSpPr>
          <p:cNvPr id="336"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11</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720000" y="444960"/>
            <a:ext cx="7701840" cy="570600"/>
          </a:xfrm>
          <a:prstGeom prst="rect">
            <a:avLst/>
          </a:prstGeom>
          <a:noFill/>
          <a:ln w="0">
            <a:noFill/>
          </a:ln>
        </p:spPr>
        <p:txBody>
          <a:bodyPr lIns="91440" rIns="91440" tIns="91440" bIns="91440" anchor="t">
            <a:noAutofit/>
          </a:bodyPr>
          <a:p>
            <a:pPr indent="0" algn="r">
              <a:lnSpc>
                <a:spcPct val="100000"/>
              </a:lnSpc>
              <a:buNone/>
              <a:tabLst>
                <a:tab algn="l" pos="0"/>
              </a:tabLst>
            </a:pPr>
            <a:r>
              <a:rPr b="0" lang="en" sz="2600" spc="-1" strike="noStrike">
                <a:solidFill>
                  <a:schemeClr val="dk1"/>
                </a:solidFill>
                <a:latin typeface="Noto Naskh Arabic"/>
                <a:ea typeface="Figtree Black"/>
              </a:rPr>
              <a:t>:</a:t>
            </a:r>
            <a:r>
              <a:rPr b="0" lang="ar-DZ" sz="2600" spc="-1" strike="noStrike">
                <a:solidFill>
                  <a:schemeClr val="dk1"/>
                </a:solidFill>
                <a:latin typeface="Noto Naskh Arabic"/>
                <a:cs typeface="Noto Naskh Arabic"/>
              </a:rPr>
              <a:t>القدرات والحدود</a:t>
            </a:r>
            <a:r>
              <a:rPr b="0" lang="en" sz="2600" spc="-1" strike="noStrike">
                <a:solidFill>
                  <a:schemeClr val="dk1"/>
                </a:solidFill>
                <a:latin typeface="Noto Naskh Arabic"/>
                <a:ea typeface="Figtree Black"/>
              </a:rPr>
              <a:t> </a:t>
            </a:r>
            <a:endParaRPr b="0" lang="en-US" sz="2600" spc="-1" strike="noStrike">
              <a:solidFill>
                <a:srgbClr val="000000"/>
              </a:solidFill>
              <a:latin typeface="Arial"/>
            </a:endParaRPr>
          </a:p>
        </p:txBody>
      </p:sp>
      <p:graphicFrame>
        <p:nvGraphicFramePr>
          <p:cNvPr id="338" name="Google Shape;299;p34"/>
          <p:cNvGraphicFramePr/>
          <p:nvPr/>
        </p:nvGraphicFramePr>
        <p:xfrm>
          <a:off x="688320" y="1425960"/>
          <a:ext cx="7714800" cy="2311200"/>
        </p:xfrm>
        <a:graphic>
          <a:graphicData uri="http://schemas.openxmlformats.org/drawingml/2006/table">
            <a:tbl>
              <a:tblPr/>
              <a:tblGrid>
                <a:gridCol w="3923640"/>
                <a:gridCol w="3791520"/>
              </a:tblGrid>
              <a:tr h="383760">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Figtree Black"/>
                        </a:rPr>
                        <a:t>توليد معلومات غير دقيقة</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solidFill>
                      <a:schemeClr val="dk2"/>
                    </a:solidFill>
                  </a:tcPr>
                </a:tc>
                <a:tc>
                  <a:txBody>
                    <a:bodyPr lIns="91080" rIns="91080" anchor="ctr">
                      <a:noAutofit/>
                    </a:bodyPr>
                    <a:p>
                      <a:pPr algn="ctr">
                        <a:lnSpc>
                          <a:spcPct val="100000"/>
                        </a:lnSpc>
                        <a:spcAft>
                          <a:spcPts val="1599"/>
                        </a:spcAft>
                        <a:tabLst>
                          <a:tab algn="l" pos="0"/>
                        </a:tabLst>
                      </a:pPr>
                      <a:r>
                        <a:rPr b="0" lang="ar-DZ" sz="1000" spc="-1" strike="noStrike">
                          <a:solidFill>
                            <a:schemeClr val="dk1"/>
                          </a:solidFill>
                          <a:latin typeface="Hanken Grotesk"/>
                        </a:rPr>
                        <a:t>توليد النصوص</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noFill/>
                  </a:tcPr>
                </a:tc>
              </a:tr>
              <a:tr h="385560">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Figtree Black"/>
                        </a:rPr>
                        <a:t>فهم السياق الطويل والذاكرة المحدودة</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solidFill>
                      <a:schemeClr val="dk2"/>
                    </a:solidFill>
                  </a:tcPr>
                </a:tc>
                <a:tc>
                  <a:txBody>
                    <a:bodyPr lIns="91080" rIns="91080" anchor="ctr">
                      <a:noAutofit/>
                    </a:bodyPr>
                    <a:p>
                      <a:pPr algn="ctr">
                        <a:lnSpc>
                          <a:spcPct val="100000"/>
                        </a:lnSpc>
                        <a:spcAft>
                          <a:spcPts val="1599"/>
                        </a:spcAft>
                        <a:tabLst>
                          <a:tab algn="l" pos="0"/>
                        </a:tabLst>
                      </a:pPr>
                      <a:r>
                        <a:rPr b="0" lang="ar-DZ" sz="1000" spc="-1" strike="noStrike">
                          <a:solidFill>
                            <a:schemeClr val="dk1"/>
                          </a:solidFill>
                          <a:latin typeface="Hanken Grotesk"/>
                        </a:rPr>
                        <a:t>فهم اللغة والاجابة على الاسئلة</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noFill/>
                  </a:tcPr>
                </a:tc>
              </a:tr>
              <a:tr h="385560">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Figtree Black"/>
                        </a:rPr>
                        <a:t>نقص المعرفة في الوقت الفعلي</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solidFill>
                      <a:schemeClr val="dk2"/>
                    </a:solidFill>
                  </a:tcPr>
                </a:tc>
                <a:tc>
                  <a:txBody>
                    <a:bodyPr lIns="91080" rIns="91080" anchor="ctr">
                      <a:noAutofit/>
                    </a:bodyPr>
                    <a:p>
                      <a:pPr algn="ctr">
                        <a:lnSpc>
                          <a:spcPct val="100000"/>
                        </a:lnSpc>
                        <a:spcAft>
                          <a:spcPts val="1599"/>
                        </a:spcAft>
                        <a:tabLst>
                          <a:tab algn="l" pos="0"/>
                        </a:tabLst>
                      </a:pPr>
                      <a:r>
                        <a:rPr b="0" lang="ar-DZ" sz="1000" spc="-1" strike="noStrike">
                          <a:solidFill>
                            <a:schemeClr val="dk1"/>
                          </a:solidFill>
                          <a:latin typeface="Hanken Grotesk"/>
                        </a:rPr>
                        <a:t>التلخيص</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noFill/>
                  </a:tcPr>
                </a:tc>
              </a:tr>
              <a:tr h="385560">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Figtree Black"/>
                        </a:rPr>
                        <a:t>التكلفة الحاسوبية والطاقة</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solidFill>
                      <a:schemeClr val="dk2"/>
                    </a:solidFill>
                  </a:tcPr>
                </a:tc>
                <a:tc>
                  <a:txBody>
                    <a:bodyPr lIns="91080" rIns="91080" anchor="ctr">
                      <a:noAutofit/>
                    </a:bodyPr>
                    <a:p>
                      <a:pPr algn="ctr">
                        <a:lnSpc>
                          <a:spcPct val="100000"/>
                        </a:lnSpc>
                        <a:spcAft>
                          <a:spcPts val="1599"/>
                        </a:spcAft>
                        <a:tabLst>
                          <a:tab algn="l" pos="0"/>
                        </a:tabLst>
                      </a:pPr>
                      <a:r>
                        <a:rPr b="0" lang="ar-DZ" sz="1000" spc="-1" strike="noStrike">
                          <a:solidFill>
                            <a:schemeClr val="dk1"/>
                          </a:solidFill>
                          <a:latin typeface="Hanken Grotesk"/>
                        </a:rPr>
                        <a:t>الترجمة اللغوية</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noFill/>
                  </a:tcPr>
                </a:tc>
              </a:tr>
              <a:tr h="385560">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Figtree Black"/>
                        </a:rPr>
                        <a:t>المخاطر الأمنية والخصوصية</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solidFill>
                      <a:schemeClr val="dk2"/>
                    </a:solidFill>
                  </a:tcPr>
                </a:tc>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Hanken Grotesk"/>
                        </a:rPr>
                        <a:t>كتابة الشفرات البرمجية وتصحيحها</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noFill/>
                  </a:tcPr>
                </a:tc>
              </a:tr>
              <a:tr h="385560">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Figtree Black"/>
                        </a:rPr>
                        <a:t>صعوبة التفسير</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solidFill>
                      <a:schemeClr val="dk2"/>
                    </a:solidFill>
                  </a:tcPr>
                </a:tc>
                <a:tc>
                  <a:txBody>
                    <a:bodyPr lIns="91080" rIns="91080" anchor="ctr">
                      <a:noAutofit/>
                    </a:bodyPr>
                    <a:p>
                      <a:pPr algn="ctr">
                        <a:lnSpc>
                          <a:spcPct val="100000"/>
                        </a:lnSpc>
                        <a:spcBef>
                          <a:spcPts val="1191"/>
                        </a:spcBef>
                        <a:spcAft>
                          <a:spcPts val="992"/>
                        </a:spcAft>
                        <a:tabLst>
                          <a:tab algn="l" pos="0"/>
                        </a:tabLst>
                      </a:pPr>
                      <a:r>
                        <a:rPr b="0" lang="ar-DZ" sz="1000" spc="-1" strike="noStrike">
                          <a:solidFill>
                            <a:schemeClr val="dk1"/>
                          </a:solidFill>
                          <a:latin typeface="Arial"/>
                        </a:rPr>
                        <a:t>المحادثة التفاعلية</a:t>
                      </a:r>
                      <a:endParaRPr b="0" lang="en-US" sz="1000" spc="-1" strike="noStrike">
                        <a:solidFill>
                          <a:srgbClr val="000000"/>
                        </a:solidFill>
                        <a:latin typeface="Arial"/>
                      </a:endParaRPr>
                    </a:p>
                  </a:txBody>
                  <a:tcPr anchor="ctr" marL="91080" marR="91080">
                    <a:lnL w="18720">
                      <a:solidFill>
                        <a:srgbClr val="333333"/>
                      </a:solidFill>
                      <a:prstDash val="solid"/>
                    </a:lnL>
                    <a:lnR w="18720">
                      <a:solidFill>
                        <a:srgbClr val="333333"/>
                      </a:solidFill>
                      <a:prstDash val="solid"/>
                    </a:lnR>
                    <a:lnT w="18720">
                      <a:solidFill>
                        <a:srgbClr val="333333"/>
                      </a:solidFill>
                      <a:prstDash val="solid"/>
                    </a:lnT>
                    <a:lnB w="18720">
                      <a:solidFill>
                        <a:srgbClr val="333333"/>
                      </a:solidFill>
                      <a:prstDash val="solid"/>
                    </a:lnB>
                    <a:noFill/>
                  </a:tcPr>
                </a:tc>
              </a:tr>
            </a:tbl>
          </a:graphicData>
        </a:graphic>
      </p:graphicFrame>
      <p:sp>
        <p:nvSpPr>
          <p:cNvPr id="339"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12</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216440" y="1600200"/>
            <a:ext cx="5639760" cy="839520"/>
          </a:xfrm>
          <a:prstGeom prst="rect">
            <a:avLst/>
          </a:prstGeom>
          <a:noFill/>
          <a:ln w="0">
            <a:noFill/>
          </a:ln>
        </p:spPr>
        <p:txBody>
          <a:bodyPr lIns="91440" rIns="91440" tIns="91440" bIns="91440" anchor="b">
            <a:noAutofit/>
          </a:bodyPr>
          <a:p>
            <a:pPr indent="0" algn="r">
              <a:lnSpc>
                <a:spcPct val="100000"/>
              </a:lnSpc>
              <a:buNone/>
              <a:tabLst>
                <a:tab algn="l" pos="0"/>
              </a:tabLst>
            </a:pPr>
            <a:r>
              <a:rPr b="0" lang="ar-DZ" sz="3600" spc="-1" strike="noStrike">
                <a:solidFill>
                  <a:schemeClr val="dk1"/>
                </a:solidFill>
                <a:latin typeface="Figtree Black"/>
              </a:rPr>
              <a:t>التنفيذ</a:t>
            </a:r>
            <a:endParaRPr b="0" lang="en-US" sz="3600" spc="-1" strike="noStrike">
              <a:solidFill>
                <a:srgbClr val="000000"/>
              </a:solidFill>
              <a:latin typeface="Arial"/>
            </a:endParaRPr>
          </a:p>
        </p:txBody>
      </p:sp>
      <p:sp>
        <p:nvSpPr>
          <p:cNvPr id="341" name="PlaceHolder 2"/>
          <p:cNvSpPr>
            <a:spLocks noGrp="1"/>
          </p:cNvSpPr>
          <p:nvPr>
            <p:ph type="subTitle"/>
          </p:nvPr>
        </p:nvSpPr>
        <p:spPr>
          <a:xfrm>
            <a:off x="1333440" y="2441520"/>
            <a:ext cx="5065560" cy="433440"/>
          </a:xfrm>
          <a:prstGeom prst="rect">
            <a:avLst/>
          </a:prstGeom>
          <a:noFill/>
          <a:ln w="0">
            <a:noFill/>
          </a:ln>
        </p:spPr>
        <p:txBody>
          <a:bodyPr lIns="91440" rIns="91440" tIns="91440" bIns="91440" anchor="t">
            <a:noAutofit/>
          </a:bodyPr>
          <a:p>
            <a:pPr indent="0" algn="r">
              <a:lnSpc>
                <a:spcPct val="100000"/>
              </a:lnSpc>
              <a:buNone/>
              <a:tabLst>
                <a:tab algn="l" pos="0"/>
              </a:tabLst>
            </a:pPr>
            <a:r>
              <a:rPr b="0" lang="ar-DZ" sz="1400" spc="-1" strike="noStrike">
                <a:solidFill>
                  <a:schemeClr val="dk1"/>
                </a:solidFill>
                <a:latin typeface="Hanken Grotesk"/>
              </a:rPr>
              <a:t>الادوات المستعملة</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p:txBody>
      </p:sp>
      <p:sp>
        <p:nvSpPr>
          <p:cNvPr id="342" name="PlaceHolder 3"/>
          <p:cNvSpPr>
            <a:spLocks noGrp="1"/>
          </p:cNvSpPr>
          <p:nvPr>
            <p:ph type="title"/>
          </p:nvPr>
        </p:nvSpPr>
        <p:spPr>
          <a:xfrm>
            <a:off x="7599240" y="529200"/>
            <a:ext cx="822240" cy="702720"/>
          </a:xfrm>
          <a:prstGeom prst="rect">
            <a:avLst/>
          </a:prstGeom>
          <a:solidFill>
            <a:schemeClr val="dk1"/>
          </a:solidFill>
          <a:ln w="0">
            <a:noFill/>
          </a:ln>
        </p:spPr>
        <p:txBody>
          <a:bodyPr lIns="91440" rIns="91440" tIns="91440" bIns="91440" anchor="ctr">
            <a:noAutofit/>
          </a:bodyPr>
          <a:p>
            <a:pPr indent="0" algn="ctr">
              <a:lnSpc>
                <a:spcPct val="100000"/>
              </a:lnSpc>
              <a:buNone/>
              <a:tabLst>
                <a:tab algn="l" pos="0"/>
              </a:tabLst>
            </a:pPr>
            <a:r>
              <a:rPr b="0" lang="en" sz="3300" spc="-1" strike="noStrike">
                <a:solidFill>
                  <a:schemeClr val="lt1"/>
                </a:solidFill>
                <a:latin typeface="Figtree Black"/>
                <a:ea typeface="Figtree Black"/>
              </a:rPr>
              <a:t>04</a:t>
            </a:r>
            <a:endParaRPr b="0" lang="en-US" sz="3300" spc="-1" strike="noStrike">
              <a:solidFill>
                <a:srgbClr val="ffffff"/>
              </a:solidFill>
              <a:latin typeface="Arial"/>
            </a:endParaRPr>
          </a:p>
        </p:txBody>
      </p:sp>
      <p:sp>
        <p:nvSpPr>
          <p:cNvPr id="343"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13</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Google Shape;462;p45"/>
          <p:cNvSpPr/>
          <p:nvPr/>
        </p:nvSpPr>
        <p:spPr>
          <a:xfrm>
            <a:off x="2593800" y="3526560"/>
            <a:ext cx="514080" cy="514080"/>
          </a:xfrm>
          <a:prstGeom prst="rect">
            <a:avLst/>
          </a:prstGeom>
          <a:solidFill>
            <a:schemeClr val="l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sp>
        <p:nvSpPr>
          <p:cNvPr id="345" name="Google Shape;463;p 2"/>
          <p:cNvSpPr/>
          <p:nvPr/>
        </p:nvSpPr>
        <p:spPr>
          <a:xfrm>
            <a:off x="7257240" y="2323800"/>
            <a:ext cx="514080" cy="514080"/>
          </a:xfrm>
          <a:prstGeom prst="rect">
            <a:avLst/>
          </a:prstGeom>
          <a:solidFill>
            <a:schemeClr val="l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sp>
        <p:nvSpPr>
          <p:cNvPr id="346" name="Google Shape;464;p 2"/>
          <p:cNvSpPr/>
          <p:nvPr/>
        </p:nvSpPr>
        <p:spPr>
          <a:xfrm>
            <a:off x="1374840" y="1209240"/>
            <a:ext cx="514080" cy="514080"/>
          </a:xfrm>
          <a:prstGeom prst="rect">
            <a:avLst/>
          </a:prstGeom>
          <a:solidFill>
            <a:schemeClr val="lt1"/>
          </a:solidFill>
          <a:ln w="0">
            <a:noFill/>
          </a:ln>
        </p:spPr>
        <p:style>
          <a:lnRef idx="0"/>
          <a:fillRef idx="0"/>
          <a:effectRef idx="0"/>
          <a:fontRef idx="minor"/>
        </p:style>
        <p:txBody>
          <a:bodyPr lIns="90000" rIns="90000" tIns="91440" bIns="91440" anchor="ctr">
            <a:noAutofit/>
          </a:bodyPr>
          <a:p>
            <a:endParaRPr b="0" lang="en-US" sz="1400" spc="-1" strike="noStrike">
              <a:solidFill>
                <a:srgbClr val="000000"/>
              </a:solidFill>
              <a:latin typeface="Arial"/>
            </a:endParaRPr>
          </a:p>
        </p:txBody>
      </p:sp>
      <p:sp>
        <p:nvSpPr>
          <p:cNvPr id="347" name="PlaceHolder 1"/>
          <p:cNvSpPr>
            <a:spLocks noGrp="1"/>
          </p:cNvSpPr>
          <p:nvPr>
            <p:ph type="title"/>
          </p:nvPr>
        </p:nvSpPr>
        <p:spPr>
          <a:xfrm>
            <a:off x="720000" y="444960"/>
            <a:ext cx="7701840" cy="570600"/>
          </a:xfrm>
          <a:prstGeom prst="rect">
            <a:avLst/>
          </a:prstGeom>
          <a:noFill/>
          <a:ln w="0">
            <a:noFill/>
          </a:ln>
        </p:spPr>
        <p:txBody>
          <a:bodyPr lIns="91440" rIns="91440" tIns="91440" bIns="91440" anchor="t">
            <a:noAutofit/>
          </a:bodyPr>
          <a:p>
            <a:pPr indent="0" algn="r">
              <a:lnSpc>
                <a:spcPct val="100000"/>
              </a:lnSpc>
              <a:buNone/>
              <a:tabLst>
                <a:tab algn="l" pos="0"/>
              </a:tabLst>
            </a:pPr>
            <a:r>
              <a:rPr b="0" lang="en" sz="2800" spc="-1" strike="noStrike">
                <a:solidFill>
                  <a:schemeClr val="dk1"/>
                </a:solidFill>
                <a:latin typeface="Figtree Black"/>
                <a:ea typeface="Figtree Black"/>
              </a:rPr>
              <a:t>:</a:t>
            </a:r>
            <a:r>
              <a:rPr b="0" lang="ar-DZ" sz="2800" spc="-1" strike="noStrike">
                <a:solidFill>
                  <a:schemeClr val="dk1"/>
                </a:solidFill>
                <a:latin typeface="Figtree Black"/>
              </a:rPr>
              <a:t>لغات البرمجة المستعملة</a:t>
            </a:r>
            <a:endParaRPr b="0" lang="en-US" sz="2800" spc="-1" strike="noStrike">
              <a:solidFill>
                <a:srgbClr val="000000"/>
              </a:solidFill>
              <a:latin typeface="Arial"/>
            </a:endParaRPr>
          </a:p>
        </p:txBody>
      </p:sp>
      <p:sp>
        <p:nvSpPr>
          <p:cNvPr id="348" name="PlaceHolder 2"/>
          <p:cNvSpPr>
            <a:spLocks noGrp="1"/>
          </p:cNvSpPr>
          <p:nvPr>
            <p:ph type="subTitle"/>
          </p:nvPr>
        </p:nvSpPr>
        <p:spPr>
          <a:xfrm>
            <a:off x="228600" y="1530720"/>
            <a:ext cx="6536160" cy="525600"/>
          </a:xfrm>
          <a:prstGeom prst="rect">
            <a:avLst/>
          </a:prstGeom>
          <a:noFill/>
          <a:ln w="0">
            <a:noFill/>
          </a:ln>
        </p:spPr>
        <p:txBody>
          <a:bodyPr lIns="91440" rIns="91440" tIns="91440" bIns="91440" anchor="t">
            <a:noAutofit/>
          </a:bodyPr>
          <a:p>
            <a:pPr indent="0" algn="r">
              <a:lnSpc>
                <a:spcPct val="115000"/>
              </a:lnSpc>
              <a:spcBef>
                <a:spcPts val="431"/>
              </a:spcBef>
              <a:buNone/>
              <a:tabLst>
                <a:tab algn="l" pos="0"/>
              </a:tabLst>
            </a:pPr>
            <a:r>
              <a:rPr b="0" lang="en" sz="1800" spc="-1" strike="noStrike">
                <a:solidFill>
                  <a:schemeClr val="dk1"/>
                </a:solidFill>
                <a:latin typeface="Hanken Grotesk"/>
                <a:ea typeface="Hanken Grotesk"/>
              </a:rPr>
              <a:t>, </a:t>
            </a:r>
            <a:r>
              <a:rPr b="0" lang="ar-DZ" sz="1800" spc="-1" strike="noStrike">
                <a:solidFill>
                  <a:schemeClr val="dk1"/>
                </a:solidFill>
                <a:latin typeface="Hanken Grotesk"/>
              </a:rPr>
              <a:t>لبناء الهيكل الأساسي لصفحات الويب</a:t>
            </a:r>
            <a:r>
              <a:rPr b="0" lang="en" sz="1800" spc="-1" strike="noStrike">
                <a:solidFill>
                  <a:schemeClr val="dk1"/>
                </a:solidFill>
                <a:latin typeface="Hanken Grotesk"/>
                <a:ea typeface="Hanken Grotesk"/>
              </a:rPr>
              <a:t> </a:t>
            </a:r>
            <a:r>
              <a:rPr b="0" lang="en" sz="1400" spc="-1" strike="noStrike">
                <a:solidFill>
                  <a:schemeClr val="dk1"/>
                </a:solidFill>
                <a:latin typeface="Hanken Grotesk"/>
                <a:ea typeface="Hanken Grotesk"/>
              </a:rPr>
              <a:t>HTML</a:t>
            </a:r>
            <a:r>
              <a:rPr b="0" lang="en" sz="1000" spc="-1" strike="noStrike">
                <a:solidFill>
                  <a:schemeClr val="dk1"/>
                </a:solidFill>
                <a:latin typeface="Hanken Grotesk"/>
                <a:ea typeface="Hanken Grotesk"/>
              </a:rPr>
              <a:t> </a:t>
            </a:r>
            <a:endParaRPr b="0" lang="en-US" sz="1000" spc="-1" strike="noStrike">
              <a:solidFill>
                <a:srgbClr val="000000"/>
              </a:solidFill>
              <a:latin typeface="Arial"/>
            </a:endParaRPr>
          </a:p>
          <a:p>
            <a:pPr indent="0" algn="r">
              <a:lnSpc>
                <a:spcPct val="115000"/>
              </a:lnSpc>
              <a:spcBef>
                <a:spcPts val="431"/>
              </a:spcBef>
              <a:buNone/>
              <a:tabLst>
                <a:tab algn="l" pos="0"/>
              </a:tabLst>
            </a:pPr>
            <a:r>
              <a:rPr b="0" lang="en" sz="1400" spc="-1" strike="noStrike">
                <a:solidFill>
                  <a:schemeClr val="dk1"/>
                </a:solidFill>
                <a:latin typeface="Hanken Grotesk"/>
                <a:ea typeface="Hanken Grotesk"/>
              </a:rPr>
              <a:t> </a:t>
            </a:r>
            <a:r>
              <a:rPr b="0" lang="ar-DZ" sz="1400" spc="-1" strike="noStrike">
                <a:solidFill>
                  <a:schemeClr val="dk1"/>
                </a:solidFill>
                <a:latin typeface="Hanken Grotesk"/>
              </a:rPr>
              <a:t>لتطبيق التنسيقات البصرية والتحكم في المظهر الجمالي لهذه الصفحات</a:t>
            </a:r>
            <a:r>
              <a:rPr b="0" lang="en" sz="1400" spc="-1" strike="noStrike">
                <a:solidFill>
                  <a:schemeClr val="dk1"/>
                </a:solidFill>
                <a:latin typeface="Hanken Grotesk"/>
                <a:ea typeface="Hanken Grotesk"/>
              </a:rPr>
              <a:t> </a:t>
            </a:r>
            <a:r>
              <a:rPr b="0" lang="en" sz="1400" spc="-1" strike="noStrike">
                <a:solidFill>
                  <a:schemeClr val="dk1"/>
                </a:solidFill>
                <a:latin typeface="Hanken Grotesk"/>
                <a:ea typeface="Hanken Grotesk"/>
              </a:rPr>
              <a:t>CSS</a:t>
            </a:r>
            <a:endParaRPr b="0" lang="en-US" sz="1400" spc="-1" strike="noStrike">
              <a:solidFill>
                <a:srgbClr val="000000"/>
              </a:solidFill>
              <a:latin typeface="Arial"/>
            </a:endParaRPr>
          </a:p>
        </p:txBody>
      </p:sp>
      <p:sp>
        <p:nvSpPr>
          <p:cNvPr id="349" name="PlaceHolder 3"/>
          <p:cNvSpPr>
            <a:spLocks noGrp="1"/>
          </p:cNvSpPr>
          <p:nvPr>
            <p:ph type="subTitle"/>
          </p:nvPr>
        </p:nvSpPr>
        <p:spPr>
          <a:xfrm>
            <a:off x="457200" y="2743200"/>
            <a:ext cx="5713920" cy="525600"/>
          </a:xfrm>
          <a:prstGeom prst="rect">
            <a:avLst/>
          </a:prstGeom>
          <a:noFill/>
          <a:ln w="0">
            <a:noFill/>
          </a:ln>
        </p:spPr>
        <p:txBody>
          <a:bodyPr lIns="91440" rIns="91440" tIns="91440" bIns="91440" anchor="t">
            <a:noAutofit/>
          </a:bodyPr>
          <a:p>
            <a:pPr indent="0" algn="r">
              <a:lnSpc>
                <a:spcPct val="115000"/>
              </a:lnSpc>
              <a:spcBef>
                <a:spcPts val="1191"/>
              </a:spcBef>
              <a:spcAft>
                <a:spcPts val="992"/>
              </a:spcAft>
              <a:buNone/>
              <a:tabLst>
                <a:tab algn="l" pos="0"/>
              </a:tabLst>
            </a:pPr>
            <a:r>
              <a:rPr b="0" lang="en" sz="1400" spc="-1" strike="noStrike">
                <a:solidFill>
                  <a:schemeClr val="dk1"/>
                </a:solidFill>
                <a:latin typeface="Hanken Grotesk"/>
                <a:ea typeface="Hanken Grotesk"/>
              </a:rPr>
              <a:t> </a:t>
            </a:r>
            <a:r>
              <a:rPr b="0" lang="ar-DZ" sz="1400" spc="-1" strike="noStrike">
                <a:solidFill>
                  <a:schemeClr val="dk1"/>
                </a:solidFill>
                <a:latin typeface="Hanken Grotesk"/>
              </a:rPr>
              <a:t>يستخدم لإدارة عناصر الواجهة والاستجابة لمدخلات المستخدم وهو المسؤول عن إرسال قصة المستخدم والسيناريوهات إلى الخادم واستقبال النتائج وعرضها في الصفحة</a:t>
            </a:r>
            <a:endParaRPr b="0" lang="en-US" sz="1400" spc="-1" strike="noStrike">
              <a:solidFill>
                <a:srgbClr val="000000"/>
              </a:solidFill>
              <a:latin typeface="Arial"/>
            </a:endParaRPr>
          </a:p>
        </p:txBody>
      </p:sp>
      <p:sp>
        <p:nvSpPr>
          <p:cNvPr id="350" name="PlaceHolder 4"/>
          <p:cNvSpPr>
            <a:spLocks noGrp="1"/>
          </p:cNvSpPr>
          <p:nvPr>
            <p:ph type="subTitle"/>
          </p:nvPr>
        </p:nvSpPr>
        <p:spPr>
          <a:xfrm>
            <a:off x="228600" y="3886200"/>
            <a:ext cx="5331960" cy="525600"/>
          </a:xfrm>
          <a:prstGeom prst="rect">
            <a:avLst/>
          </a:prstGeom>
          <a:noFill/>
          <a:ln w="0">
            <a:noFill/>
          </a:ln>
        </p:spPr>
        <p:txBody>
          <a:bodyPr lIns="91440" rIns="91440" tIns="91440" bIns="91440" anchor="t">
            <a:noAutofit/>
          </a:bodyPr>
          <a:p>
            <a:pPr indent="0" algn="r">
              <a:lnSpc>
                <a:spcPct val="115000"/>
              </a:lnSpc>
              <a:spcBef>
                <a:spcPts val="1191"/>
              </a:spcBef>
              <a:spcAft>
                <a:spcPts val="992"/>
              </a:spcAft>
              <a:buNone/>
              <a:tabLst>
                <a:tab algn="l" pos="0"/>
              </a:tabLst>
            </a:pPr>
            <a:r>
              <a:rPr b="0" lang="ar-DZ" sz="1400" spc="-1" strike="noStrike">
                <a:solidFill>
                  <a:schemeClr val="dk1"/>
                </a:solidFill>
                <a:latin typeface="Hanken Grotesk"/>
              </a:rPr>
              <a:t>هي المسؤولة عن بناء الجانب الخلفي, إدارة الخادم والطلبات و معالجة البيانات, التفاعل مع نموذج الذكاء الاصطناغي حيث ترسل له البيانات وتستقبل منه النصوص المولدة</a:t>
            </a:r>
            <a:endParaRPr b="0" lang="en-US" sz="1400" spc="-1" strike="noStrike">
              <a:solidFill>
                <a:srgbClr val="000000"/>
              </a:solidFill>
              <a:latin typeface="Arial"/>
            </a:endParaRPr>
          </a:p>
        </p:txBody>
      </p:sp>
      <p:sp>
        <p:nvSpPr>
          <p:cNvPr id="351" name="PlaceHolder 5"/>
          <p:cNvSpPr>
            <a:spLocks noGrp="1"/>
          </p:cNvSpPr>
          <p:nvPr>
            <p:ph type="subTitle"/>
          </p:nvPr>
        </p:nvSpPr>
        <p:spPr>
          <a:xfrm>
            <a:off x="2032200" y="1253520"/>
            <a:ext cx="4874760" cy="425520"/>
          </a:xfrm>
          <a:prstGeom prst="rect">
            <a:avLst/>
          </a:prstGeom>
          <a:noFill/>
          <a:ln w="0">
            <a:noFill/>
          </a:ln>
        </p:spPr>
        <p:txBody>
          <a:bodyPr lIns="91440" rIns="91440" tIns="91440" bIns="91440" anchor="b">
            <a:noAutofit/>
          </a:bodyPr>
          <a:p>
            <a:pPr indent="0" algn="r">
              <a:lnSpc>
                <a:spcPct val="115000"/>
              </a:lnSpc>
              <a:buNone/>
              <a:tabLst>
                <a:tab algn="l" pos="0"/>
              </a:tabLst>
            </a:pPr>
            <a:r>
              <a:rPr b="0" lang="en" sz="1900" spc="-1" strike="noStrike">
                <a:solidFill>
                  <a:schemeClr val="dk1"/>
                </a:solidFill>
                <a:latin typeface="Figtree Black"/>
                <a:ea typeface="Figtree Black"/>
              </a:rPr>
              <a:t> </a:t>
            </a:r>
            <a:r>
              <a:rPr b="0" lang="en" sz="1900" spc="-1" strike="noStrike">
                <a:solidFill>
                  <a:schemeClr val="dk1"/>
                </a:solidFill>
                <a:latin typeface="Figtree Black"/>
                <a:ea typeface="Figtree Black"/>
              </a:rPr>
              <a:t>HTML + CSS</a:t>
            </a:r>
            <a:endParaRPr b="0" lang="en-US" sz="1900" spc="-1" strike="noStrike">
              <a:solidFill>
                <a:srgbClr val="000000"/>
              </a:solidFill>
              <a:latin typeface="Arial"/>
            </a:endParaRPr>
          </a:p>
        </p:txBody>
      </p:sp>
      <p:sp>
        <p:nvSpPr>
          <p:cNvPr id="352" name="PlaceHolder 6"/>
          <p:cNvSpPr>
            <a:spLocks noGrp="1"/>
          </p:cNvSpPr>
          <p:nvPr>
            <p:ph type="subTitle"/>
          </p:nvPr>
        </p:nvSpPr>
        <p:spPr>
          <a:xfrm>
            <a:off x="1524960" y="2448360"/>
            <a:ext cx="4874760" cy="425520"/>
          </a:xfrm>
          <a:prstGeom prst="rect">
            <a:avLst/>
          </a:prstGeom>
          <a:noFill/>
          <a:ln w="0">
            <a:noFill/>
          </a:ln>
        </p:spPr>
        <p:txBody>
          <a:bodyPr lIns="91440" rIns="91440" tIns="91440" bIns="91440" anchor="b">
            <a:noAutofit/>
          </a:bodyPr>
          <a:p>
            <a:pPr indent="0" algn="r">
              <a:lnSpc>
                <a:spcPct val="115000"/>
              </a:lnSpc>
              <a:buNone/>
              <a:tabLst>
                <a:tab algn="l" pos="0"/>
              </a:tabLst>
            </a:pPr>
            <a:r>
              <a:rPr b="0" lang="en" sz="1900" spc="-1" strike="noStrike">
                <a:solidFill>
                  <a:schemeClr val="dk1"/>
                </a:solidFill>
                <a:latin typeface="Figtree Black"/>
                <a:ea typeface="Figtree Black"/>
              </a:rPr>
              <a:t>JavaScript</a:t>
            </a:r>
            <a:endParaRPr b="0" lang="en-US" sz="1900" spc="-1" strike="noStrike">
              <a:solidFill>
                <a:srgbClr val="000000"/>
              </a:solidFill>
              <a:latin typeface="Arial"/>
            </a:endParaRPr>
          </a:p>
        </p:txBody>
      </p:sp>
      <p:sp>
        <p:nvSpPr>
          <p:cNvPr id="353" name="PlaceHolder 7"/>
          <p:cNvSpPr>
            <a:spLocks noGrp="1"/>
          </p:cNvSpPr>
          <p:nvPr>
            <p:ph type="subTitle"/>
          </p:nvPr>
        </p:nvSpPr>
        <p:spPr>
          <a:xfrm>
            <a:off x="839160" y="3570840"/>
            <a:ext cx="4874760" cy="425520"/>
          </a:xfrm>
          <a:prstGeom prst="rect">
            <a:avLst/>
          </a:prstGeom>
          <a:noFill/>
          <a:ln w="0">
            <a:noFill/>
          </a:ln>
        </p:spPr>
        <p:txBody>
          <a:bodyPr lIns="91440" rIns="91440" tIns="91440" bIns="91440" anchor="b">
            <a:noAutofit/>
          </a:bodyPr>
          <a:p>
            <a:pPr indent="0" algn="r">
              <a:lnSpc>
                <a:spcPct val="115000"/>
              </a:lnSpc>
              <a:buNone/>
              <a:tabLst>
                <a:tab algn="l" pos="0"/>
              </a:tabLst>
            </a:pPr>
            <a:r>
              <a:rPr b="0" lang="en" sz="1900" spc="-1" strike="noStrike">
                <a:solidFill>
                  <a:schemeClr val="dk1"/>
                </a:solidFill>
                <a:latin typeface="Figtree Black"/>
                <a:ea typeface="Figtree Black"/>
              </a:rPr>
              <a:t>Python</a:t>
            </a:r>
            <a:endParaRPr b="0" lang="en-US" sz="1900" spc="-1" strike="noStrike">
              <a:solidFill>
                <a:srgbClr val="000000"/>
              </a:solidFill>
              <a:latin typeface="Arial"/>
            </a:endParaRPr>
          </a:p>
        </p:txBody>
      </p:sp>
      <p:cxnSp>
        <p:nvCxnSpPr>
          <p:cNvPr id="354" name="Google Shape;498;p 2"/>
          <p:cNvCxnSpPr/>
          <p:nvPr/>
        </p:nvCxnSpPr>
        <p:spPr>
          <a:xfrm>
            <a:off x="7372440" y="1600200"/>
            <a:ext cx="58680" cy="3752280"/>
          </a:xfrm>
          <a:prstGeom prst="straightConnector1">
            <a:avLst/>
          </a:prstGeom>
          <a:ln w="19080">
            <a:solidFill>
              <a:srgbClr val="333333"/>
            </a:solidFill>
            <a:round/>
          </a:ln>
        </p:spPr>
      </p:cxnSp>
      <p:cxnSp>
        <p:nvCxnSpPr>
          <p:cNvPr id="355" name="Google Shape;499;p 2"/>
          <p:cNvCxnSpPr/>
          <p:nvPr/>
        </p:nvCxnSpPr>
        <p:spPr>
          <a:xfrm>
            <a:off x="6768000" y="2858400"/>
            <a:ext cx="38520" cy="2318040"/>
          </a:xfrm>
          <a:prstGeom prst="straightConnector1">
            <a:avLst/>
          </a:prstGeom>
          <a:ln w="19080">
            <a:solidFill>
              <a:srgbClr val="333333"/>
            </a:solidFill>
            <a:round/>
          </a:ln>
        </p:spPr>
      </p:cxnSp>
      <p:cxnSp>
        <p:nvCxnSpPr>
          <p:cNvPr id="356" name="Google Shape;500;p 2"/>
          <p:cNvCxnSpPr/>
          <p:nvPr/>
        </p:nvCxnSpPr>
        <p:spPr>
          <a:xfrm>
            <a:off x="6172200" y="3944880"/>
            <a:ext cx="2880" cy="1396440"/>
          </a:xfrm>
          <a:prstGeom prst="straightConnector1">
            <a:avLst/>
          </a:prstGeom>
          <a:ln w="19080">
            <a:solidFill>
              <a:srgbClr val="333333"/>
            </a:solidFill>
            <a:round/>
          </a:ln>
        </p:spPr>
      </p:cxnSp>
      <p:sp>
        <p:nvSpPr>
          <p:cNvPr id="357" name="Google Shape;420;p 1"/>
          <p:cNvSpPr/>
          <p:nvPr/>
        </p:nvSpPr>
        <p:spPr>
          <a:xfrm>
            <a:off x="7179120" y="1263600"/>
            <a:ext cx="363600" cy="363600"/>
          </a:xfrm>
          <a:prstGeom prst="rect">
            <a:avLst/>
          </a:prstGeom>
          <a:solidFill>
            <a:schemeClr val="dk1"/>
          </a:solidFill>
          <a:ln w="0">
            <a:noFill/>
          </a:ln>
        </p:spPr>
        <p:style>
          <a:lnRef idx="0"/>
          <a:fillRef idx="0"/>
          <a:effectRef idx="0"/>
          <a:fontRef idx="minor"/>
        </p:style>
        <p:txBody>
          <a:bodyPr lIns="90000" rIns="90000" tIns="91440" bIns="91440" anchor="ctr">
            <a:noAutofit/>
          </a:bodyPr>
          <a:p>
            <a:pPr algn="ctr">
              <a:lnSpc>
                <a:spcPct val="115000"/>
              </a:lnSpc>
              <a:tabLst>
                <a:tab algn="l" pos="0"/>
              </a:tabLst>
            </a:pPr>
            <a:r>
              <a:rPr b="0" lang="en" sz="1100" spc="-1" strike="noStrike">
                <a:solidFill>
                  <a:schemeClr val="lt1"/>
                </a:solidFill>
                <a:latin typeface="Figtree Black"/>
                <a:ea typeface="Figtree Black"/>
              </a:rPr>
              <a:t>01</a:t>
            </a:r>
            <a:endParaRPr b="0" lang="en-US" sz="1100" spc="-1" strike="noStrike">
              <a:solidFill>
                <a:srgbClr val="ffffff"/>
              </a:solidFill>
              <a:latin typeface="Arial"/>
            </a:endParaRPr>
          </a:p>
        </p:txBody>
      </p:sp>
      <p:sp>
        <p:nvSpPr>
          <p:cNvPr id="358" name="Google Shape;420;p 2"/>
          <p:cNvSpPr/>
          <p:nvPr/>
        </p:nvSpPr>
        <p:spPr>
          <a:xfrm>
            <a:off x="6565320" y="2514600"/>
            <a:ext cx="363600" cy="363600"/>
          </a:xfrm>
          <a:prstGeom prst="rect">
            <a:avLst/>
          </a:prstGeom>
          <a:solidFill>
            <a:schemeClr val="dk1"/>
          </a:solidFill>
          <a:ln w="0">
            <a:noFill/>
          </a:ln>
        </p:spPr>
        <p:style>
          <a:lnRef idx="0"/>
          <a:fillRef idx="0"/>
          <a:effectRef idx="0"/>
          <a:fontRef idx="minor"/>
        </p:style>
        <p:txBody>
          <a:bodyPr lIns="90000" rIns="90000" tIns="91440" bIns="91440" anchor="ctr">
            <a:noAutofit/>
          </a:bodyPr>
          <a:p>
            <a:pPr algn="ctr">
              <a:lnSpc>
                <a:spcPct val="115000"/>
              </a:lnSpc>
              <a:tabLst>
                <a:tab algn="l" pos="0"/>
              </a:tabLst>
            </a:pPr>
            <a:r>
              <a:rPr b="0" lang="en" sz="1100" spc="-1" strike="noStrike">
                <a:solidFill>
                  <a:schemeClr val="lt1"/>
                </a:solidFill>
                <a:latin typeface="Figtree Black"/>
                <a:ea typeface="Figtree Black"/>
              </a:rPr>
              <a:t>02</a:t>
            </a:r>
            <a:endParaRPr b="0" lang="en-US" sz="1100" spc="-1" strike="noStrike">
              <a:solidFill>
                <a:srgbClr val="ffffff"/>
              </a:solidFill>
              <a:latin typeface="Arial"/>
            </a:endParaRPr>
          </a:p>
        </p:txBody>
      </p:sp>
      <p:sp>
        <p:nvSpPr>
          <p:cNvPr id="359" name="Google Shape;420;p 3"/>
          <p:cNvSpPr/>
          <p:nvPr/>
        </p:nvSpPr>
        <p:spPr>
          <a:xfrm>
            <a:off x="5979600" y="3621600"/>
            <a:ext cx="363600" cy="363600"/>
          </a:xfrm>
          <a:prstGeom prst="rect">
            <a:avLst/>
          </a:prstGeom>
          <a:solidFill>
            <a:schemeClr val="dk1"/>
          </a:solidFill>
          <a:ln w="0">
            <a:noFill/>
          </a:ln>
        </p:spPr>
        <p:style>
          <a:lnRef idx="0"/>
          <a:fillRef idx="0"/>
          <a:effectRef idx="0"/>
          <a:fontRef idx="minor"/>
        </p:style>
        <p:txBody>
          <a:bodyPr lIns="90000" rIns="90000" tIns="91440" bIns="91440" anchor="ctr">
            <a:noAutofit/>
          </a:bodyPr>
          <a:p>
            <a:pPr algn="ctr">
              <a:lnSpc>
                <a:spcPct val="115000"/>
              </a:lnSpc>
              <a:tabLst>
                <a:tab algn="l" pos="0"/>
              </a:tabLst>
            </a:pPr>
            <a:r>
              <a:rPr b="0" lang="en" sz="1100" spc="-1" strike="noStrike">
                <a:solidFill>
                  <a:schemeClr val="lt1"/>
                </a:solidFill>
                <a:latin typeface="Figtree Black"/>
                <a:ea typeface="Figtree Black"/>
              </a:rPr>
              <a:t>03</a:t>
            </a:r>
            <a:endParaRPr b="0" lang="en-US" sz="1100" spc="-1" strike="noStrike">
              <a:solidFill>
                <a:srgbClr val="ffffff"/>
              </a:solidFill>
              <a:latin typeface="Arial"/>
            </a:endParaRPr>
          </a:p>
        </p:txBody>
      </p:sp>
      <p:sp>
        <p:nvSpPr>
          <p:cNvPr id="360"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14</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1216440" y="1600200"/>
            <a:ext cx="5639760" cy="839520"/>
          </a:xfrm>
          <a:prstGeom prst="rect">
            <a:avLst/>
          </a:prstGeom>
          <a:noFill/>
          <a:ln w="0">
            <a:noFill/>
          </a:ln>
        </p:spPr>
        <p:txBody>
          <a:bodyPr lIns="91440" rIns="91440" tIns="91440" bIns="91440" anchor="b">
            <a:noAutofit/>
          </a:bodyPr>
          <a:p>
            <a:pPr indent="0" algn="r">
              <a:lnSpc>
                <a:spcPct val="100000"/>
              </a:lnSpc>
              <a:buNone/>
              <a:tabLst>
                <a:tab algn="l" pos="0"/>
              </a:tabLst>
            </a:pPr>
            <a:r>
              <a:rPr b="0" lang="ar-DZ" sz="3600" spc="-1" strike="noStrike">
                <a:solidFill>
                  <a:schemeClr val="dk1"/>
                </a:solidFill>
                <a:latin typeface="Figtree Black"/>
              </a:rPr>
              <a:t>النتائج</a:t>
            </a:r>
            <a:endParaRPr b="0" lang="en-US" sz="3600" spc="-1" strike="noStrike">
              <a:solidFill>
                <a:srgbClr val="000000"/>
              </a:solidFill>
              <a:latin typeface="Arial"/>
            </a:endParaRPr>
          </a:p>
        </p:txBody>
      </p:sp>
      <p:sp>
        <p:nvSpPr>
          <p:cNvPr id="362" name="PlaceHolder 2"/>
          <p:cNvSpPr>
            <a:spLocks noGrp="1"/>
          </p:cNvSpPr>
          <p:nvPr>
            <p:ph type="subTitle"/>
          </p:nvPr>
        </p:nvSpPr>
        <p:spPr>
          <a:xfrm>
            <a:off x="1333440" y="2441520"/>
            <a:ext cx="5065560" cy="433440"/>
          </a:xfrm>
          <a:prstGeom prst="rect">
            <a:avLst/>
          </a:prstGeom>
          <a:noFill/>
          <a:ln w="0">
            <a:noFill/>
          </a:ln>
        </p:spPr>
        <p:txBody>
          <a:bodyPr lIns="91440" rIns="91440" tIns="91440" bIns="91440" anchor="t">
            <a:noAutofit/>
          </a:bodyPr>
          <a:p>
            <a:pPr indent="0" algn="r">
              <a:lnSpc>
                <a:spcPct val="100000"/>
              </a:lnSpc>
              <a:buNone/>
              <a:tabLst>
                <a:tab algn="l" pos="0"/>
              </a:tabLst>
            </a:pPr>
            <a:r>
              <a:rPr b="0" lang="ar-DZ" sz="1400" spc="-1" strike="noStrike">
                <a:solidFill>
                  <a:schemeClr val="dk1"/>
                </a:solidFill>
                <a:latin typeface="Hanken Grotesk"/>
              </a:rPr>
              <a:t>صور من الموقع</a:t>
            </a:r>
            <a:endParaRPr b="0" lang="en-US" sz="1400" spc="-1" strike="noStrike">
              <a:solidFill>
                <a:srgbClr val="000000"/>
              </a:solidFill>
              <a:latin typeface="Arial"/>
            </a:endParaRPr>
          </a:p>
          <a:p>
            <a:pPr indent="0">
              <a:lnSpc>
                <a:spcPct val="100000"/>
              </a:lnSpc>
              <a:buNone/>
              <a:tabLst>
                <a:tab algn="l" pos="0"/>
              </a:tabLst>
            </a:pPr>
            <a:endParaRPr b="0" lang="en-US" sz="1400" spc="-1" strike="noStrike">
              <a:solidFill>
                <a:srgbClr val="000000"/>
              </a:solidFill>
              <a:latin typeface="Arial"/>
            </a:endParaRPr>
          </a:p>
        </p:txBody>
      </p:sp>
      <p:sp>
        <p:nvSpPr>
          <p:cNvPr id="363" name="PlaceHolder 3"/>
          <p:cNvSpPr>
            <a:spLocks noGrp="1"/>
          </p:cNvSpPr>
          <p:nvPr>
            <p:ph type="title"/>
          </p:nvPr>
        </p:nvSpPr>
        <p:spPr>
          <a:xfrm>
            <a:off x="7615800" y="529200"/>
            <a:ext cx="822240" cy="702720"/>
          </a:xfrm>
          <a:prstGeom prst="rect">
            <a:avLst/>
          </a:prstGeom>
          <a:solidFill>
            <a:schemeClr val="dk1"/>
          </a:solidFill>
          <a:ln w="0">
            <a:noFill/>
          </a:ln>
        </p:spPr>
        <p:txBody>
          <a:bodyPr lIns="91440" rIns="91440" tIns="91440" bIns="91440" anchor="ctr">
            <a:noAutofit/>
          </a:bodyPr>
          <a:p>
            <a:pPr indent="0" algn="ctr">
              <a:lnSpc>
                <a:spcPct val="100000"/>
              </a:lnSpc>
              <a:buNone/>
              <a:tabLst>
                <a:tab algn="l" pos="0"/>
              </a:tabLst>
            </a:pPr>
            <a:r>
              <a:rPr b="0" lang="en" sz="3300" spc="-1" strike="noStrike">
                <a:solidFill>
                  <a:schemeClr val="lt1"/>
                </a:solidFill>
                <a:latin typeface="Figtree Black"/>
                <a:ea typeface="Figtree Black"/>
              </a:rPr>
              <a:t>05</a:t>
            </a:r>
            <a:endParaRPr b="0" lang="en-US" sz="3300" spc="-1" strike="noStrike">
              <a:solidFill>
                <a:srgbClr val="ffffff"/>
              </a:solidFill>
              <a:latin typeface="Arial"/>
            </a:endParaRPr>
          </a:p>
        </p:txBody>
      </p:sp>
      <p:sp>
        <p:nvSpPr>
          <p:cNvPr id="364"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15</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5" name="" descr=""/>
          <p:cNvPicPr/>
          <p:nvPr/>
        </p:nvPicPr>
        <p:blipFill>
          <a:blip r:embed="rId1"/>
          <a:srcRect l="9937" t="0" r="9937" b="19751"/>
          <a:stretch/>
        </p:blipFill>
        <p:spPr>
          <a:xfrm>
            <a:off x="1143000" y="1143000"/>
            <a:ext cx="6856920" cy="3427920"/>
          </a:xfrm>
          <a:prstGeom prst="rect">
            <a:avLst/>
          </a:prstGeom>
          <a:ln w="0">
            <a:noFill/>
          </a:ln>
        </p:spPr>
      </p:pic>
      <p:sp>
        <p:nvSpPr>
          <p:cNvPr id="366" name=""/>
          <p:cNvSpPr/>
          <p:nvPr/>
        </p:nvSpPr>
        <p:spPr>
          <a:xfrm>
            <a:off x="2743200" y="623880"/>
            <a:ext cx="4113720" cy="518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ar-DZ" sz="1600" spc="-1" strike="noStrike">
                <a:solidFill>
                  <a:srgbClr val="000000"/>
                </a:solidFill>
                <a:latin typeface="Noto Sans Arabic"/>
              </a:rPr>
              <a:t>واجهة ادخال قصة المستخدم</a:t>
            </a:r>
            <a:endParaRPr b="0" lang="en-US" sz="1600" spc="-1" strike="noStrike">
              <a:solidFill>
                <a:srgbClr val="000000"/>
              </a:solidFill>
              <a:latin typeface="Arial"/>
            </a:endParaRPr>
          </a:p>
        </p:txBody>
      </p:sp>
      <p:sp>
        <p:nvSpPr>
          <p:cNvPr id="367"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16</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8" name="" descr=""/>
          <p:cNvPicPr/>
          <p:nvPr/>
        </p:nvPicPr>
        <p:blipFill>
          <a:blip r:embed="rId1"/>
          <a:srcRect l="9937" t="0" r="9937" b="19690"/>
          <a:stretch/>
        </p:blipFill>
        <p:spPr>
          <a:xfrm>
            <a:off x="1143000" y="1143000"/>
            <a:ext cx="6856920" cy="3427920"/>
          </a:xfrm>
          <a:prstGeom prst="rect">
            <a:avLst/>
          </a:prstGeom>
          <a:ln w="0">
            <a:noFill/>
          </a:ln>
        </p:spPr>
      </p:pic>
      <p:sp>
        <p:nvSpPr>
          <p:cNvPr id="369" name=""/>
          <p:cNvSpPr/>
          <p:nvPr/>
        </p:nvSpPr>
        <p:spPr>
          <a:xfrm>
            <a:off x="2743200" y="623880"/>
            <a:ext cx="4113720" cy="518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ar-DZ" sz="1600" spc="-1" strike="noStrike">
                <a:solidFill>
                  <a:srgbClr val="000000"/>
                </a:solidFill>
                <a:latin typeface="Noto Sans Arabic"/>
              </a:rPr>
              <a:t>واجهة المعايير</a:t>
            </a:r>
            <a:endParaRPr b="0" lang="en-US" sz="1600" spc="-1" strike="noStrike">
              <a:solidFill>
                <a:srgbClr val="000000"/>
              </a:solidFill>
              <a:latin typeface="Arial"/>
            </a:endParaRPr>
          </a:p>
        </p:txBody>
      </p:sp>
      <p:sp>
        <p:nvSpPr>
          <p:cNvPr id="370"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17</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1" name="" descr=""/>
          <p:cNvPicPr/>
          <p:nvPr/>
        </p:nvPicPr>
        <p:blipFill>
          <a:blip r:embed="rId1"/>
          <a:srcRect l="9937" t="0" r="9937" b="19690"/>
          <a:stretch/>
        </p:blipFill>
        <p:spPr>
          <a:xfrm>
            <a:off x="1143000" y="1143000"/>
            <a:ext cx="6856920" cy="3427920"/>
          </a:xfrm>
          <a:prstGeom prst="rect">
            <a:avLst/>
          </a:prstGeom>
          <a:ln w="0">
            <a:noFill/>
          </a:ln>
        </p:spPr>
      </p:pic>
      <p:sp>
        <p:nvSpPr>
          <p:cNvPr id="372" name=""/>
          <p:cNvSpPr/>
          <p:nvPr/>
        </p:nvSpPr>
        <p:spPr>
          <a:xfrm>
            <a:off x="2743200" y="623880"/>
            <a:ext cx="4113720" cy="518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ar-DZ" sz="1600" spc="-1" strike="noStrike">
                <a:solidFill>
                  <a:srgbClr val="000000"/>
                </a:solidFill>
                <a:latin typeface="Noto Sans Arabic"/>
              </a:rPr>
              <a:t>واجهة الاختبارات المولدة</a:t>
            </a:r>
            <a:endParaRPr b="0" lang="en-US" sz="1600" spc="-1" strike="noStrike">
              <a:solidFill>
                <a:srgbClr val="000000"/>
              </a:solidFill>
              <a:latin typeface="Arial"/>
            </a:endParaRPr>
          </a:p>
        </p:txBody>
      </p:sp>
      <p:sp>
        <p:nvSpPr>
          <p:cNvPr id="373"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18</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1600200" y="1445760"/>
            <a:ext cx="5639760" cy="839520"/>
          </a:xfrm>
          <a:prstGeom prst="rect">
            <a:avLst/>
          </a:prstGeom>
          <a:noFill/>
          <a:ln w="0">
            <a:noFill/>
          </a:ln>
        </p:spPr>
        <p:txBody>
          <a:bodyPr lIns="91440" rIns="91440" tIns="91440" bIns="91440" anchor="b">
            <a:noAutofit/>
          </a:bodyPr>
          <a:p>
            <a:pPr indent="0" algn="r">
              <a:lnSpc>
                <a:spcPct val="100000"/>
              </a:lnSpc>
              <a:buNone/>
              <a:tabLst>
                <a:tab algn="l" pos="0"/>
              </a:tabLst>
            </a:pPr>
            <a:r>
              <a:rPr b="0" lang="ar-DZ" sz="3600" spc="-1" strike="noStrike">
                <a:solidFill>
                  <a:schemeClr val="dk1"/>
                </a:solidFill>
                <a:latin typeface="Figtree Black"/>
              </a:rPr>
              <a:t>بيان المشكلة</a:t>
            </a:r>
            <a:endParaRPr b="0" lang="en-US" sz="3600" spc="-1" strike="noStrike">
              <a:solidFill>
                <a:srgbClr val="000000"/>
              </a:solidFill>
              <a:latin typeface="Arial"/>
            </a:endParaRPr>
          </a:p>
        </p:txBody>
      </p:sp>
      <p:sp>
        <p:nvSpPr>
          <p:cNvPr id="277" name="PlaceHolder 2"/>
          <p:cNvSpPr>
            <a:spLocks noGrp="1"/>
          </p:cNvSpPr>
          <p:nvPr>
            <p:ph type="subTitle"/>
          </p:nvPr>
        </p:nvSpPr>
        <p:spPr>
          <a:xfrm>
            <a:off x="2057400" y="2286000"/>
            <a:ext cx="5065560" cy="433440"/>
          </a:xfrm>
          <a:prstGeom prst="rect">
            <a:avLst/>
          </a:prstGeom>
          <a:noFill/>
          <a:ln w="0">
            <a:noFill/>
          </a:ln>
        </p:spPr>
        <p:txBody>
          <a:bodyPr lIns="91440" rIns="91440" tIns="91440" bIns="91440" anchor="t">
            <a:noAutofit/>
          </a:bodyPr>
          <a:p>
            <a:pPr indent="0" algn="r">
              <a:lnSpc>
                <a:spcPct val="100000"/>
              </a:lnSpc>
              <a:buNone/>
              <a:tabLst>
                <a:tab algn="l" pos="0"/>
              </a:tabLst>
            </a:pPr>
            <a:r>
              <a:rPr b="0" lang="ar-DZ" sz="1400" spc="-1" strike="noStrike">
                <a:solidFill>
                  <a:schemeClr val="dk1"/>
                </a:solidFill>
                <a:latin typeface="Hanken Grotesk"/>
              </a:rPr>
              <a:t>ماهي المشكلة ؟</a:t>
            </a:r>
            <a:endParaRPr b="0" lang="en-US" sz="1400" spc="-1" strike="noStrike">
              <a:solidFill>
                <a:srgbClr val="000000"/>
              </a:solidFill>
              <a:latin typeface="Arial"/>
            </a:endParaRPr>
          </a:p>
          <a:p>
            <a:pPr indent="0" algn="r">
              <a:lnSpc>
                <a:spcPct val="100000"/>
              </a:lnSpc>
              <a:buNone/>
              <a:tabLst>
                <a:tab algn="l" pos="0"/>
              </a:tabLst>
            </a:pPr>
            <a:r>
              <a:rPr b="0" lang="ar-DZ" sz="1400" spc="-1" strike="noStrike">
                <a:solidFill>
                  <a:schemeClr val="dk1"/>
                </a:solidFill>
                <a:latin typeface="Hanken Grotesk"/>
              </a:rPr>
              <a:t>لماذا من المهم حل المشكلة</a:t>
            </a:r>
            <a:endParaRPr b="0" lang="en-US" sz="1400" spc="-1" strike="noStrike">
              <a:solidFill>
                <a:srgbClr val="000000"/>
              </a:solidFill>
              <a:latin typeface="Arial"/>
            </a:endParaRPr>
          </a:p>
        </p:txBody>
      </p:sp>
      <p:sp>
        <p:nvSpPr>
          <p:cNvPr id="278" name="PlaceHolder 3"/>
          <p:cNvSpPr>
            <a:spLocks noGrp="1"/>
          </p:cNvSpPr>
          <p:nvPr>
            <p:ph type="title"/>
          </p:nvPr>
        </p:nvSpPr>
        <p:spPr>
          <a:xfrm>
            <a:off x="7599240" y="529200"/>
            <a:ext cx="822240" cy="702720"/>
          </a:xfrm>
          <a:prstGeom prst="rect">
            <a:avLst/>
          </a:prstGeom>
          <a:solidFill>
            <a:schemeClr val="dk1"/>
          </a:solidFill>
          <a:ln w="0">
            <a:noFill/>
          </a:ln>
        </p:spPr>
        <p:txBody>
          <a:bodyPr lIns="91440" rIns="91440" tIns="91440" bIns="91440" anchor="ctr">
            <a:noAutofit/>
          </a:bodyPr>
          <a:p>
            <a:pPr indent="0" algn="ctr">
              <a:lnSpc>
                <a:spcPct val="100000"/>
              </a:lnSpc>
              <a:buNone/>
              <a:tabLst>
                <a:tab algn="l" pos="0"/>
              </a:tabLst>
            </a:pPr>
            <a:r>
              <a:rPr b="0" lang="en" sz="3300" spc="-1" strike="noStrike">
                <a:solidFill>
                  <a:schemeClr val="lt1"/>
                </a:solidFill>
                <a:latin typeface="Figtree Black"/>
                <a:ea typeface="Figtree Black"/>
              </a:rPr>
              <a:t>01</a:t>
            </a:r>
            <a:endParaRPr b="0" lang="en-US" sz="3300" spc="-1" strike="noStrike">
              <a:solidFill>
                <a:srgbClr val="ffffff"/>
              </a:solidFill>
              <a:latin typeface="Arial"/>
            </a:endParaRPr>
          </a:p>
        </p:txBody>
      </p:sp>
      <p:sp>
        <p:nvSpPr>
          <p:cNvPr id="279" name=""/>
          <p:cNvSpPr txBox="1"/>
          <p:nvPr/>
        </p:nvSpPr>
        <p:spPr>
          <a:xfrm>
            <a:off x="228600" y="2309400"/>
            <a:ext cx="659160" cy="66240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01</a:t>
            </a:r>
            <a:endParaRPr b="0" lang="en-US" sz="1400" spc="-1" strike="noStrike">
              <a:solidFill>
                <a:srgbClr val="000000"/>
              </a:solidFill>
              <a:latin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
          <p:cNvSpPr/>
          <p:nvPr/>
        </p:nvSpPr>
        <p:spPr>
          <a:xfrm>
            <a:off x="2743200" y="623880"/>
            <a:ext cx="4113720" cy="518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ar-DZ" sz="2100" spc="-1" strike="noStrike">
                <a:solidFill>
                  <a:srgbClr val="000000"/>
                </a:solidFill>
                <a:latin typeface="Noto Sans Arabic"/>
              </a:rPr>
              <a:t>الخاتمة</a:t>
            </a:r>
            <a:endParaRPr b="0" lang="en-US" sz="2100" spc="-1" strike="noStrike">
              <a:solidFill>
                <a:srgbClr val="000000"/>
              </a:solidFill>
              <a:latin typeface="Arial"/>
            </a:endParaRPr>
          </a:p>
        </p:txBody>
      </p:sp>
      <p:sp>
        <p:nvSpPr>
          <p:cNvPr id="375"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19</a:t>
            </a:r>
            <a:endParaRPr b="0" lang="en-US" sz="1400" spc="-1" strike="noStrike">
              <a:solidFill>
                <a:srgbClr val="000000"/>
              </a:solidFill>
              <a:latin typeface="Arial"/>
            </a:endParaRPr>
          </a:p>
        </p:txBody>
      </p:sp>
      <p:sp>
        <p:nvSpPr>
          <p:cNvPr id="376" name="PlaceHolder 11"/>
          <p:cNvSpPr txBox="1"/>
          <p:nvPr/>
        </p:nvSpPr>
        <p:spPr>
          <a:xfrm>
            <a:off x="1371600" y="1166760"/>
            <a:ext cx="6400800" cy="433440"/>
          </a:xfrm>
          <a:prstGeom prst="rect">
            <a:avLst/>
          </a:prstGeom>
          <a:noFill/>
          <a:ln w="0">
            <a:noFill/>
          </a:ln>
        </p:spPr>
        <p:txBody>
          <a:bodyPr tIns="91440" bIns="91440" anchor="t">
            <a:noAutofit/>
          </a:bodyPr>
          <a:p>
            <a:pPr algn="just" rtl="1">
              <a:lnSpc>
                <a:spcPct val="100000"/>
              </a:lnSpc>
              <a:tabLst>
                <a:tab algn="l" pos="0"/>
              </a:tabLst>
            </a:pPr>
            <a:r>
              <a:rPr b="0" lang="en-US" sz="1400" spc="-1" strike="noStrike">
                <a:solidFill>
                  <a:schemeClr val="dk1"/>
                </a:solidFill>
                <a:latin typeface="Hanken Grotesk"/>
              </a:rPr>
              <a:t>	</a:t>
            </a:r>
            <a:r>
              <a:rPr b="0" lang="en-US" sz="1400" spc="-1" strike="noStrike">
                <a:solidFill>
                  <a:schemeClr val="dk1"/>
                </a:solidFill>
                <a:latin typeface="Hanken Grotesk"/>
              </a:rPr>
              <a:t>     في الختام, قمنا بتطوير استراتيجية مراجعة برمجية باستخدام </a:t>
            </a:r>
            <a:r>
              <a:rPr b="0" lang="en-US" sz="1400" spc="-1" strike="noStrike">
                <a:solidFill>
                  <a:schemeClr val="dk1"/>
                </a:solidFill>
                <a:latin typeface="Hanken Grotesk"/>
              </a:rPr>
              <a:t>Python</a:t>
            </a:r>
            <a:r>
              <a:rPr b="0" lang="en-US" sz="1400" spc="-1" strike="noStrike">
                <a:solidFill>
                  <a:schemeClr val="dk1"/>
                </a:solidFill>
                <a:latin typeface="Hanken Grotesk"/>
              </a:rPr>
              <a:t> وبمساعدة </a:t>
            </a:r>
            <a:r>
              <a:rPr b="0" lang="en-US" sz="1400" spc="-1" strike="noStrike">
                <a:solidFill>
                  <a:schemeClr val="dk1"/>
                </a:solidFill>
                <a:latin typeface="Hanken Grotesk"/>
              </a:rPr>
              <a:t>LLMs</a:t>
            </a:r>
            <a:r>
              <a:rPr b="0" lang="en-US" sz="1400" spc="-1" strike="noStrike">
                <a:solidFill>
                  <a:schemeClr val="dk1"/>
                </a:solidFill>
                <a:latin typeface="Hanken Grotesk"/>
              </a:rPr>
              <a:t> بهدف تحسين جودة الاكواد وضمان توافقها مع المتطلبات الوظيفية.</a:t>
            </a:r>
            <a:endParaRPr b="0" lang="en-US" sz="1400" spc="-1" strike="noStrike">
              <a:solidFill>
                <a:srgbClr val="000000"/>
              </a:solidFill>
              <a:latin typeface="Arial"/>
            </a:endParaRPr>
          </a:p>
          <a:p>
            <a:pPr algn="just" rtl="1">
              <a:lnSpc>
                <a:spcPct val="100000"/>
              </a:lnSpc>
              <a:tabLst>
                <a:tab algn="l" pos="0"/>
              </a:tabLst>
            </a:pPr>
            <a:r>
              <a:rPr b="0" lang="en-US" sz="1400" spc="-1" strike="noStrike">
                <a:solidFill>
                  <a:schemeClr val="dk1"/>
                </a:solidFill>
                <a:latin typeface="Hanken Grotesk"/>
              </a:rPr>
              <a:t>     النتائج الاولية التي تم التوصل لها تظهر انها وسيلة فعالة لتحسين سرعة وجودة عملية التطوير, خاصة في المشاريع التعاونية والتي تتطلب مراجعات كثيرة.</a:t>
            </a:r>
            <a:endParaRPr b="0" lang="en-US" sz="1400" spc="-1" strike="noStrike">
              <a:solidFill>
                <a:srgbClr val="000000"/>
              </a:solidFill>
              <a:latin typeface="Arial"/>
            </a:endParaRPr>
          </a:p>
          <a:p>
            <a:pPr algn="just" rtl="1">
              <a:lnSpc>
                <a:spcPct val="100000"/>
              </a:lnSpc>
              <a:tabLst>
                <a:tab algn="l" pos="0"/>
              </a:tabLst>
            </a:pPr>
            <a:r>
              <a:rPr b="0" lang="en-US" sz="1400" spc="-1" strike="noStrike">
                <a:solidFill>
                  <a:schemeClr val="dk1"/>
                </a:solidFill>
                <a:latin typeface="Hanken Grotesk"/>
              </a:rPr>
              <a:t>     نأمل ان تشكل هذه الاستراتيجية نواة لاعمال مستقبلية حيث سنعمل على إنشاء استراتيجية جديدة خاصة مع مراعاة مدى قابلية البرنامج للتطوير.</a:t>
            </a:r>
            <a:endParaRPr b="0" lang="en-US" sz="1400" spc="-1" strike="noStrike">
              <a:solidFill>
                <a:srgbClr val="000000"/>
              </a:solidFill>
              <a:latin typeface="Arial"/>
            </a:endParaRPr>
          </a:p>
          <a:p>
            <a:pPr algn="just">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1644480" y="1733400"/>
            <a:ext cx="5852880" cy="758520"/>
          </a:xfrm>
          <a:prstGeom prst="rect">
            <a:avLst/>
          </a:prstGeom>
          <a:noFill/>
          <a:ln w="0">
            <a:noFill/>
          </a:ln>
        </p:spPr>
        <p:txBody>
          <a:bodyPr lIns="91440" rIns="91440" tIns="91440" bIns="91440" anchor="b">
            <a:noAutofit/>
          </a:bodyPr>
          <a:p>
            <a:pPr indent="0" algn="ctr">
              <a:lnSpc>
                <a:spcPct val="100000"/>
              </a:lnSpc>
              <a:buNone/>
              <a:tabLst>
                <a:tab algn="l" pos="0"/>
              </a:tabLst>
            </a:pPr>
            <a:r>
              <a:rPr b="0" lang="ar-DZ" sz="4300" spc="-1" strike="noStrike">
                <a:solidFill>
                  <a:schemeClr val="dk1"/>
                </a:solidFill>
                <a:latin typeface="Figtree Black"/>
              </a:rPr>
              <a:t>شكرا</a:t>
            </a:r>
            <a:endParaRPr b="0" lang="en-US" sz="4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
          <p:cNvSpPr/>
          <p:nvPr/>
        </p:nvSpPr>
        <p:spPr>
          <a:xfrm>
            <a:off x="1143360" y="1371600"/>
            <a:ext cx="7084800" cy="2126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600" spc="-1" strike="noStrike">
                <a:solidFill>
                  <a:srgbClr val="000000"/>
                </a:solidFill>
                <a:latin typeface="Noto Sans Arabic"/>
                <a:ea typeface="Noto Sans CJK SC"/>
              </a:rPr>
              <a:t> </a:t>
            </a:r>
            <a:r>
              <a:rPr b="1" lang="en-US" sz="1600" spc="-1" strike="noStrike">
                <a:solidFill>
                  <a:srgbClr val="000000"/>
                </a:solidFill>
                <a:latin typeface="Noto Sans Arabic"/>
                <a:ea typeface="Noto Sans CJK SC"/>
              </a:rPr>
              <a:t>: </a:t>
            </a:r>
            <a:r>
              <a:rPr b="1" lang="ar-DZ" sz="1600" spc="-1" strike="noStrike">
                <a:solidFill>
                  <a:srgbClr val="000000"/>
                </a:solidFill>
                <a:latin typeface="Noto Sans Arabic"/>
                <a:cs typeface="Noto Sans Arabic"/>
              </a:rPr>
              <a:t>المشكلة المحورية</a:t>
            </a:r>
            <a:r>
              <a:rPr b="1" lang="en-US" sz="1600" spc="-1" strike="noStrike">
                <a:solidFill>
                  <a:srgbClr val="000000"/>
                </a:solidFill>
                <a:latin typeface="Noto Sans Arabic"/>
                <a:ea typeface="Noto Sans CJK SC"/>
              </a:rPr>
              <a:t>   </a:t>
            </a:r>
            <a:endParaRPr b="0" lang="en-US" sz="1600" spc="-1" strike="noStrike">
              <a:solidFill>
                <a:srgbClr val="000000"/>
              </a:solidFill>
              <a:latin typeface="Arial"/>
            </a:endParaRPr>
          </a:p>
          <a:p>
            <a:pPr algn="r">
              <a:lnSpc>
                <a:spcPct val="100000"/>
              </a:lnSpc>
            </a:pPr>
            <a:endParaRPr b="0" lang="en-US" sz="1500" spc="-1" strike="noStrike">
              <a:solidFill>
                <a:srgbClr val="000000"/>
              </a:solidFill>
              <a:latin typeface="Arial"/>
            </a:endParaRPr>
          </a:p>
          <a:p>
            <a:pPr algn="r">
              <a:lnSpc>
                <a:spcPct val="100000"/>
              </a:lnSpc>
            </a:pPr>
            <a:r>
              <a:rPr b="0" lang="ar-DZ" sz="1500" spc="-1" strike="noStrike">
                <a:solidFill>
                  <a:srgbClr val="000000"/>
                </a:solidFill>
                <a:latin typeface="Noto Sans Arabic"/>
                <a:cs typeface="Noto Sans Arabic"/>
              </a:rPr>
              <a:t>تواجه الشركات العاملة في قطاع تطوير البرمجيات تحديا يتمثل في ضرورة تقديم مشاريع برمجية تتمتع بالموثوقية والأمان، وفي نفس الوقت، الالتزام بجداول زمنية سريعة للإنجاز. يزداد هذا التحدي تعقيدا مع التطور المستمر للبرمجيات وتزايد توقعات المستخدمين لأداء فائق الخلو من لأخطاء</a:t>
            </a:r>
            <a:endParaRPr b="0" lang="en-US" sz="1500" spc="-1" strike="noStrike">
              <a:solidFill>
                <a:srgbClr val="000000"/>
              </a:solidFill>
              <a:latin typeface="Arial"/>
            </a:endParaRPr>
          </a:p>
        </p:txBody>
      </p:sp>
      <p:sp>
        <p:nvSpPr>
          <p:cNvPr id="281" name=""/>
          <p:cNvSpPr txBox="1"/>
          <p:nvPr/>
        </p:nvSpPr>
        <p:spPr>
          <a:xfrm>
            <a:off x="215640" y="215856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02</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
          <p:cNvSpPr/>
          <p:nvPr/>
        </p:nvSpPr>
        <p:spPr>
          <a:xfrm>
            <a:off x="914400" y="777960"/>
            <a:ext cx="7313400" cy="22788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ar-DZ" sz="1600" spc="-1" strike="noStrike">
                <a:solidFill>
                  <a:srgbClr val="000000"/>
                </a:solidFill>
                <a:latin typeface="Noto Sans Arabic"/>
                <a:cs typeface="Noto Sans Arabic"/>
              </a:rPr>
              <a:t>لماذا من المهم حل هذه المشكلة؟</a:t>
            </a:r>
            <a:endParaRPr b="0" lang="en-US" sz="1600" spc="-1" strike="noStrike">
              <a:solidFill>
                <a:srgbClr val="000000"/>
              </a:solidFill>
              <a:latin typeface="Arial"/>
            </a:endParaRPr>
          </a:p>
          <a:p>
            <a:pPr algn="r">
              <a:lnSpc>
                <a:spcPct val="100000"/>
              </a:lnSpc>
              <a:spcBef>
                <a:spcPts val="1191"/>
              </a:spcBef>
              <a:spcAft>
                <a:spcPts val="992"/>
              </a:spcAft>
            </a:pPr>
            <a:r>
              <a:rPr b="0" lang="ar-DZ" sz="1500" spc="-1" strike="noStrike">
                <a:solidFill>
                  <a:srgbClr val="000000"/>
                </a:solidFill>
                <a:latin typeface="Noto Sans Arabic"/>
                <a:cs typeface="Noto Sans Arabic"/>
              </a:rPr>
              <a:t>حل هذه المشكلة ليس مجرد تحسين أو رفاهية، بل هو ضرورة لعدة أسباب تؤثر بشكل مباشر على نجاح الشركات وقدرتها التنافسية</a:t>
            </a:r>
            <a:endParaRPr b="0" lang="en-US" sz="1500" spc="-1" strike="noStrike">
              <a:solidFill>
                <a:srgbClr val="000000"/>
              </a:solidFill>
              <a:latin typeface="Arial"/>
            </a:endParaRPr>
          </a:p>
          <a:p>
            <a:pPr algn="r">
              <a:lnSpc>
                <a:spcPct val="100000"/>
              </a:lnSpc>
              <a:spcBef>
                <a:spcPts val="1191"/>
              </a:spcBef>
              <a:spcAft>
                <a:spcPts val="992"/>
              </a:spcAft>
            </a:pPr>
            <a:r>
              <a:rPr b="0" lang="ar-DZ" sz="1500" spc="-1" strike="noStrike">
                <a:solidFill>
                  <a:srgbClr val="000000"/>
                </a:solidFill>
                <a:latin typeface="Noto Sans Arabic"/>
                <a:cs typeface="Noto Sans Arabic"/>
              </a:rPr>
              <a:t>ضمان جودة المنتج وموثوقيته</a:t>
            </a:r>
            <a:r>
              <a:rPr b="0" lang="en-US" sz="1500" spc="-1" strike="noStrike">
                <a:solidFill>
                  <a:srgbClr val="000000"/>
                </a:solidFill>
                <a:latin typeface="Noto Sans Arabic"/>
              </a:rPr>
              <a:t> </a:t>
            </a:r>
            <a:r>
              <a:rPr b="0" lang="en-US" sz="1500" spc="-1" strike="noStrike">
                <a:solidFill>
                  <a:srgbClr val="000000"/>
                </a:solidFill>
                <a:latin typeface="Noto Sans Arabic"/>
              </a:rPr>
              <a:t>- </a:t>
            </a:r>
            <a:endParaRPr b="0" lang="en-US" sz="1500" spc="-1" strike="noStrike">
              <a:solidFill>
                <a:srgbClr val="000000"/>
              </a:solidFill>
              <a:latin typeface="Arial"/>
            </a:endParaRPr>
          </a:p>
          <a:p>
            <a:pPr algn="r">
              <a:lnSpc>
                <a:spcPct val="100000"/>
              </a:lnSpc>
              <a:spcBef>
                <a:spcPts val="1191"/>
              </a:spcBef>
              <a:spcAft>
                <a:spcPts val="992"/>
              </a:spcAft>
            </a:pPr>
            <a:r>
              <a:rPr b="0" lang="ar-DZ" sz="1500" spc="-1" strike="noStrike">
                <a:solidFill>
                  <a:srgbClr val="000000"/>
                </a:solidFill>
                <a:latin typeface="Noto Sans Arabic"/>
                <a:cs typeface="Noto Sans Arabic"/>
              </a:rPr>
              <a:t>توفير التكاليف على المدى الطويل</a:t>
            </a:r>
            <a:r>
              <a:rPr b="0" lang="en-US" sz="1500" spc="-1" strike="noStrike">
                <a:solidFill>
                  <a:srgbClr val="000000"/>
                </a:solidFill>
                <a:latin typeface="Noto Sans Arabic"/>
              </a:rPr>
              <a:t>  </a:t>
            </a:r>
            <a:r>
              <a:rPr b="0" lang="en-US" sz="1500" spc="-1" strike="noStrike">
                <a:solidFill>
                  <a:srgbClr val="000000"/>
                </a:solidFill>
                <a:latin typeface="Noto Sans Arabic"/>
              </a:rPr>
              <a:t>- </a:t>
            </a:r>
            <a:endParaRPr b="0" lang="en-US" sz="1500" spc="-1" strike="noStrike">
              <a:solidFill>
                <a:srgbClr val="000000"/>
              </a:solidFill>
              <a:latin typeface="Arial"/>
            </a:endParaRPr>
          </a:p>
          <a:p>
            <a:pPr algn="r">
              <a:lnSpc>
                <a:spcPct val="100000"/>
              </a:lnSpc>
              <a:spcBef>
                <a:spcPts val="1191"/>
              </a:spcBef>
              <a:spcAft>
                <a:spcPts val="992"/>
              </a:spcAft>
            </a:pPr>
            <a:r>
              <a:rPr b="0" lang="ar-DZ" sz="1500" spc="-1" strike="noStrike">
                <a:solidFill>
                  <a:srgbClr val="000000"/>
                </a:solidFill>
                <a:latin typeface="Noto Sans Arabic"/>
                <a:cs typeface="Noto Sans Arabic"/>
              </a:rPr>
              <a:t>مواكبة التطورات التكنولوجية ومنهجيات العمل الحديثة</a:t>
            </a:r>
            <a:r>
              <a:rPr b="0" lang="en-US" sz="1500" spc="-1" strike="noStrike">
                <a:solidFill>
                  <a:srgbClr val="000000"/>
                </a:solidFill>
                <a:latin typeface="Noto Sans Arabic"/>
              </a:rPr>
              <a:t>  </a:t>
            </a:r>
            <a:r>
              <a:rPr b="0" lang="en-US" sz="1500" spc="-1" strike="noStrike">
                <a:solidFill>
                  <a:srgbClr val="000000"/>
                </a:solidFill>
                <a:latin typeface="Noto Sans Arabic"/>
              </a:rPr>
              <a:t>-  </a:t>
            </a:r>
            <a:endParaRPr b="0" lang="en-US" sz="1500" spc="-1" strike="noStrike">
              <a:solidFill>
                <a:srgbClr val="000000"/>
              </a:solidFill>
              <a:latin typeface="Arial"/>
            </a:endParaRPr>
          </a:p>
          <a:p>
            <a:pPr algn="r">
              <a:lnSpc>
                <a:spcPct val="100000"/>
              </a:lnSpc>
              <a:spcBef>
                <a:spcPts val="1191"/>
              </a:spcBef>
              <a:spcAft>
                <a:spcPts val="992"/>
              </a:spcAft>
            </a:pPr>
            <a:r>
              <a:rPr b="0" lang="en-US" sz="1500" spc="-1" strike="noStrike">
                <a:solidFill>
                  <a:srgbClr val="000000"/>
                </a:solidFill>
                <a:latin typeface="Noto Sans Arabic"/>
              </a:rPr>
              <a:t> </a:t>
            </a:r>
            <a:r>
              <a:rPr b="0" lang="ar-DZ" sz="1500" spc="-1" strike="noStrike">
                <a:solidFill>
                  <a:srgbClr val="000000"/>
                </a:solidFill>
                <a:latin typeface="Noto Sans Arabic"/>
                <a:cs typeface="Noto Sans Arabic"/>
              </a:rPr>
              <a:t>تسريع وتيرة التطوير وإطلاق المنتجات</a:t>
            </a:r>
            <a:r>
              <a:rPr b="0" lang="en-US" sz="1500" spc="-1" strike="noStrike">
                <a:solidFill>
                  <a:srgbClr val="000000"/>
                </a:solidFill>
                <a:latin typeface="Noto Sans Arabic"/>
              </a:rPr>
              <a:t> </a:t>
            </a:r>
            <a:r>
              <a:rPr b="0" lang="en-US" sz="1500" spc="-1" strike="noStrike">
                <a:solidFill>
                  <a:srgbClr val="000000"/>
                </a:solidFill>
                <a:latin typeface="Noto Sans Arabic"/>
              </a:rPr>
              <a:t>- </a:t>
            </a:r>
            <a:endParaRPr b="0" lang="en-US" sz="1500" spc="-1" strike="noStrike">
              <a:solidFill>
                <a:srgbClr val="000000"/>
              </a:solidFill>
              <a:latin typeface="Arial"/>
            </a:endParaRPr>
          </a:p>
          <a:p>
            <a:pPr algn="r">
              <a:lnSpc>
                <a:spcPct val="100000"/>
              </a:lnSpc>
              <a:spcBef>
                <a:spcPts val="1191"/>
              </a:spcBef>
              <a:spcAft>
                <a:spcPts val="992"/>
              </a:spcAft>
            </a:pPr>
            <a:r>
              <a:rPr b="0" lang="en-US" sz="1500" spc="-1" strike="noStrike">
                <a:solidFill>
                  <a:srgbClr val="000000"/>
                </a:solidFill>
                <a:latin typeface="Noto Sans Arabic"/>
              </a:rPr>
              <a:t> </a:t>
            </a:r>
            <a:endParaRPr b="0" lang="en-US" sz="1500" spc="-1" strike="noStrike">
              <a:solidFill>
                <a:srgbClr val="000000"/>
              </a:solidFill>
              <a:latin typeface="Arial"/>
            </a:endParaRPr>
          </a:p>
        </p:txBody>
      </p:sp>
      <p:sp>
        <p:nvSpPr>
          <p:cNvPr id="283"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03</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1216440" y="1600200"/>
            <a:ext cx="5639760" cy="839520"/>
          </a:xfrm>
          <a:prstGeom prst="rect">
            <a:avLst/>
          </a:prstGeom>
          <a:noFill/>
          <a:ln w="0">
            <a:noFill/>
          </a:ln>
        </p:spPr>
        <p:txBody>
          <a:bodyPr lIns="91440" rIns="91440" tIns="91440" bIns="91440" anchor="b">
            <a:noAutofit/>
          </a:bodyPr>
          <a:p>
            <a:pPr indent="0" algn="r">
              <a:lnSpc>
                <a:spcPct val="100000"/>
              </a:lnSpc>
              <a:buNone/>
              <a:tabLst>
                <a:tab algn="l" pos="0"/>
              </a:tabLst>
            </a:pPr>
            <a:r>
              <a:rPr b="0" lang="ar-DZ" sz="3600" spc="-1" strike="noStrike">
                <a:solidFill>
                  <a:schemeClr val="dk1"/>
                </a:solidFill>
                <a:latin typeface="Figtree Black"/>
              </a:rPr>
              <a:t>الحل المقترح</a:t>
            </a:r>
            <a:endParaRPr b="0" lang="en-US" sz="3600" spc="-1" strike="noStrike">
              <a:solidFill>
                <a:srgbClr val="000000"/>
              </a:solidFill>
              <a:latin typeface="Arial"/>
            </a:endParaRPr>
          </a:p>
        </p:txBody>
      </p:sp>
      <p:sp>
        <p:nvSpPr>
          <p:cNvPr id="285" name="PlaceHolder 2"/>
          <p:cNvSpPr>
            <a:spLocks noGrp="1"/>
          </p:cNvSpPr>
          <p:nvPr>
            <p:ph type="subTitle"/>
          </p:nvPr>
        </p:nvSpPr>
        <p:spPr>
          <a:xfrm>
            <a:off x="1333440" y="2441520"/>
            <a:ext cx="5065560" cy="433440"/>
          </a:xfrm>
          <a:prstGeom prst="rect">
            <a:avLst/>
          </a:prstGeom>
          <a:noFill/>
          <a:ln w="0">
            <a:noFill/>
          </a:ln>
        </p:spPr>
        <p:txBody>
          <a:bodyPr lIns="91440" rIns="91440" tIns="91440" bIns="91440" anchor="t">
            <a:noAutofit/>
          </a:bodyPr>
          <a:p>
            <a:pPr indent="0" algn="r">
              <a:lnSpc>
                <a:spcPct val="100000"/>
              </a:lnSpc>
              <a:buNone/>
              <a:tabLst>
                <a:tab algn="l" pos="0"/>
              </a:tabLst>
            </a:pPr>
            <a:r>
              <a:rPr b="0" lang="ar-DZ" sz="1400" spc="-1" strike="noStrike">
                <a:solidFill>
                  <a:schemeClr val="dk1"/>
                </a:solidFill>
                <a:latin typeface="Hanken Grotesk"/>
              </a:rPr>
              <a:t>الحل المقترح</a:t>
            </a:r>
            <a:r>
              <a:rPr b="0" lang="en" sz="1400" spc="-1" strike="noStrike">
                <a:solidFill>
                  <a:schemeClr val="dk1"/>
                </a:solidFill>
                <a:latin typeface="Hanken Grotesk"/>
                <a:ea typeface="Hanken Grotesk"/>
              </a:rPr>
              <a:t>-</a:t>
            </a:r>
            <a:endParaRPr b="0" lang="en-US" sz="1400" spc="-1" strike="noStrike">
              <a:solidFill>
                <a:srgbClr val="000000"/>
              </a:solidFill>
              <a:latin typeface="Arial"/>
            </a:endParaRPr>
          </a:p>
          <a:p>
            <a:pPr indent="0" algn="r">
              <a:lnSpc>
                <a:spcPct val="100000"/>
              </a:lnSpc>
              <a:buNone/>
              <a:tabLst>
                <a:tab algn="l" pos="0"/>
              </a:tabLst>
            </a:pPr>
            <a:r>
              <a:rPr b="0" lang="ar-DZ" sz="1400" spc="-1" strike="noStrike">
                <a:solidFill>
                  <a:schemeClr val="dk1"/>
                </a:solidFill>
                <a:latin typeface="Hanken Grotesk"/>
              </a:rPr>
              <a:t>كيف يعمل</a:t>
            </a:r>
            <a:r>
              <a:rPr b="0" lang="en" sz="1400" spc="-1" strike="noStrike">
                <a:solidFill>
                  <a:schemeClr val="dk1"/>
                </a:solidFill>
                <a:latin typeface="Hanken Grotesk"/>
                <a:ea typeface="Hanken Grotesk"/>
              </a:rPr>
              <a:t>-</a:t>
            </a:r>
            <a:endParaRPr b="0" lang="en-US" sz="1400" spc="-1" strike="noStrike">
              <a:solidFill>
                <a:srgbClr val="000000"/>
              </a:solidFill>
              <a:latin typeface="Arial"/>
            </a:endParaRPr>
          </a:p>
        </p:txBody>
      </p:sp>
      <p:sp>
        <p:nvSpPr>
          <p:cNvPr id="286" name="PlaceHolder 3"/>
          <p:cNvSpPr>
            <a:spLocks noGrp="1"/>
          </p:cNvSpPr>
          <p:nvPr>
            <p:ph type="title"/>
          </p:nvPr>
        </p:nvSpPr>
        <p:spPr>
          <a:xfrm>
            <a:off x="7599240" y="529200"/>
            <a:ext cx="822240" cy="702720"/>
          </a:xfrm>
          <a:prstGeom prst="rect">
            <a:avLst/>
          </a:prstGeom>
          <a:solidFill>
            <a:schemeClr val="dk1"/>
          </a:solidFill>
          <a:ln w="0">
            <a:noFill/>
          </a:ln>
        </p:spPr>
        <p:txBody>
          <a:bodyPr lIns="91440" rIns="91440" tIns="91440" bIns="91440" anchor="ctr">
            <a:noAutofit/>
          </a:bodyPr>
          <a:p>
            <a:pPr indent="0" algn="ctr">
              <a:lnSpc>
                <a:spcPct val="100000"/>
              </a:lnSpc>
              <a:buNone/>
              <a:tabLst>
                <a:tab algn="l" pos="0"/>
              </a:tabLst>
            </a:pPr>
            <a:r>
              <a:rPr b="0" lang="en" sz="3300" spc="-1" strike="noStrike">
                <a:solidFill>
                  <a:schemeClr val="lt1"/>
                </a:solidFill>
                <a:latin typeface="Figtree Black"/>
                <a:ea typeface="Figtree Black"/>
              </a:rPr>
              <a:t>02</a:t>
            </a:r>
            <a:endParaRPr b="0" lang="en-US" sz="3300" spc="-1" strike="noStrike">
              <a:solidFill>
                <a:srgbClr val="ffffff"/>
              </a:solidFill>
              <a:latin typeface="Arial"/>
            </a:endParaRPr>
          </a:p>
        </p:txBody>
      </p:sp>
      <p:sp>
        <p:nvSpPr>
          <p:cNvPr id="287"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04</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1143360" y="843480"/>
            <a:ext cx="7084800" cy="9842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en-US" sz="1600" spc="-1" strike="noStrike">
                <a:solidFill>
                  <a:srgbClr val="000000"/>
                </a:solidFill>
                <a:latin typeface="Noto Sans Arabic"/>
              </a:rPr>
              <a:t>:</a:t>
            </a:r>
            <a:r>
              <a:rPr b="1" lang="ar-DZ" sz="1600" spc="-1" strike="noStrike">
                <a:solidFill>
                  <a:srgbClr val="000000"/>
                </a:solidFill>
                <a:latin typeface="Noto Sans Arabic"/>
              </a:rPr>
              <a:t>الحل المقترح</a:t>
            </a:r>
            <a:endParaRPr b="0" lang="en-US" sz="1600" spc="-1" strike="noStrike">
              <a:solidFill>
                <a:srgbClr val="000000"/>
              </a:solidFill>
              <a:latin typeface="Arial"/>
            </a:endParaRPr>
          </a:p>
          <a:p>
            <a:pPr algn="r">
              <a:lnSpc>
                <a:spcPct val="100000"/>
              </a:lnSpc>
              <a:spcBef>
                <a:spcPts val="1191"/>
              </a:spcBef>
              <a:spcAft>
                <a:spcPts val="992"/>
              </a:spcAft>
            </a:pPr>
            <a:r>
              <a:rPr b="0" lang="ar-DZ" sz="1400" spc="-1" strike="noStrike">
                <a:solidFill>
                  <a:srgbClr val="000000"/>
                </a:solidFill>
                <a:latin typeface="Noto Sans Arabic"/>
                <a:cs typeface="Noto Sans Arabic"/>
              </a:rPr>
              <a:t>منصة ويب تقوم بانشاء اختبارات بالاعتماد على الذكاء الاصطناعي انطلاقا من قصص المستخدم</a:t>
            </a:r>
            <a:r>
              <a:rPr b="0" lang="en-US" sz="1400" spc="-1" strike="noStrike">
                <a:solidFill>
                  <a:srgbClr val="000000"/>
                </a:solidFill>
                <a:latin typeface="Noto Sans Arabic"/>
              </a:rPr>
              <a:t> </a:t>
            </a:r>
            <a:endParaRPr b="0" lang="en-US" sz="1400" spc="-1" strike="noStrike">
              <a:solidFill>
                <a:srgbClr val="000000"/>
              </a:solidFill>
              <a:latin typeface="Arial"/>
            </a:endParaRPr>
          </a:p>
        </p:txBody>
      </p:sp>
      <p:sp>
        <p:nvSpPr>
          <p:cNvPr id="289" name=""/>
          <p:cNvSpPr/>
          <p:nvPr/>
        </p:nvSpPr>
        <p:spPr>
          <a:xfrm>
            <a:off x="5824080" y="2057400"/>
            <a:ext cx="2404440" cy="517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ar-DZ" sz="1600" spc="-1" strike="noStrike">
                <a:solidFill>
                  <a:srgbClr val="000000"/>
                </a:solidFill>
                <a:latin typeface="Noto Sans Arabic"/>
              </a:rPr>
              <a:t>كيف يعمل؟</a:t>
            </a:r>
            <a:r>
              <a:rPr b="1" lang="en-US" sz="1600" spc="-1" strike="noStrike">
                <a:solidFill>
                  <a:srgbClr val="000000"/>
                </a:solidFill>
                <a:latin typeface="Noto Sans Arabic"/>
                <a:ea typeface="Noto Sans CJK SC"/>
              </a:rPr>
              <a:t>  </a:t>
            </a:r>
            <a:endParaRPr b="0" lang="en-US" sz="1600" spc="-1" strike="noStrike">
              <a:solidFill>
                <a:srgbClr val="000000"/>
              </a:solidFill>
              <a:latin typeface="Arial"/>
            </a:endParaRPr>
          </a:p>
        </p:txBody>
      </p:sp>
      <p:sp>
        <p:nvSpPr>
          <p:cNvPr id="290" name=""/>
          <p:cNvSpPr/>
          <p:nvPr/>
        </p:nvSpPr>
        <p:spPr>
          <a:xfrm>
            <a:off x="1143000" y="2514600"/>
            <a:ext cx="7085520" cy="1218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US" sz="1400" spc="-1" strike="noStrike">
                <a:solidFill>
                  <a:srgbClr val="000000"/>
                </a:solidFill>
                <a:latin typeface="Noto Sans Arabic"/>
              </a:rPr>
              <a:t> </a:t>
            </a:r>
            <a:r>
              <a:rPr b="0" lang="ar-DZ" sz="1400" spc="-1" strike="noStrike">
                <a:solidFill>
                  <a:srgbClr val="000000"/>
                </a:solidFill>
                <a:latin typeface="Noto Sans Arabic"/>
                <a:cs typeface="Noto Sans Arabic"/>
              </a:rPr>
              <a:t>توفر المنصة واجهة بسيطة تتيح  للمستخدم ادخال “ قصة المستخدم “ ليقوم النظام تلقائيا بإنتاج معايير القبول بناءا على القصة المدخلة, يمكن للمستخدم إجراء تعديلات في المعايير. بعد التأكيد يقوم النظام بتوليد اختبارات برمجية متكاملة</a:t>
            </a:r>
            <a:endParaRPr b="0" lang="en-US" sz="1400" spc="-1" strike="noStrike">
              <a:solidFill>
                <a:srgbClr val="000000"/>
              </a:solidFill>
              <a:latin typeface="Arial"/>
            </a:endParaRPr>
          </a:p>
        </p:txBody>
      </p:sp>
      <p:sp>
        <p:nvSpPr>
          <p:cNvPr id="291"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05</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1828800" y="1371600"/>
            <a:ext cx="5639760" cy="839520"/>
          </a:xfrm>
          <a:prstGeom prst="rect">
            <a:avLst/>
          </a:prstGeom>
          <a:noFill/>
          <a:ln w="0">
            <a:noFill/>
          </a:ln>
        </p:spPr>
        <p:txBody>
          <a:bodyPr lIns="91440" rIns="91440" tIns="91440" bIns="91440" anchor="b">
            <a:noAutofit/>
          </a:bodyPr>
          <a:p>
            <a:pPr indent="0" algn="r">
              <a:lnSpc>
                <a:spcPct val="100000"/>
              </a:lnSpc>
              <a:buNone/>
              <a:tabLst>
                <a:tab algn="l" pos="0"/>
              </a:tabLst>
            </a:pPr>
            <a:r>
              <a:rPr b="0" lang="ar-DZ" sz="3600" spc="-1" strike="noStrike">
                <a:solidFill>
                  <a:schemeClr val="dk1"/>
                </a:solidFill>
                <a:latin typeface="Figtree Black"/>
              </a:rPr>
              <a:t>خلفيات</a:t>
            </a:r>
            <a:endParaRPr b="0" lang="en-US" sz="3600" spc="-1" strike="noStrike">
              <a:solidFill>
                <a:srgbClr val="000000"/>
              </a:solidFill>
              <a:latin typeface="Arial"/>
            </a:endParaRPr>
          </a:p>
        </p:txBody>
      </p:sp>
      <p:sp>
        <p:nvSpPr>
          <p:cNvPr id="293" name="PlaceHolder 2"/>
          <p:cNvSpPr>
            <a:spLocks noGrp="1"/>
          </p:cNvSpPr>
          <p:nvPr>
            <p:ph type="subTitle"/>
          </p:nvPr>
        </p:nvSpPr>
        <p:spPr>
          <a:xfrm>
            <a:off x="2020320" y="2211840"/>
            <a:ext cx="5065560" cy="433440"/>
          </a:xfrm>
          <a:prstGeom prst="rect">
            <a:avLst/>
          </a:prstGeom>
          <a:noFill/>
          <a:ln w="0">
            <a:noFill/>
          </a:ln>
        </p:spPr>
        <p:txBody>
          <a:bodyPr lIns="91440" rIns="91440" tIns="91440" bIns="91440" anchor="t">
            <a:noAutofit/>
          </a:bodyPr>
          <a:p>
            <a:pPr indent="0" algn="r">
              <a:lnSpc>
                <a:spcPct val="100000"/>
              </a:lnSpc>
              <a:buNone/>
              <a:tabLst>
                <a:tab algn="l" pos="0"/>
              </a:tabLst>
            </a:pPr>
            <a:r>
              <a:rPr b="0" lang="en" sz="1400" spc="-1" strike="noStrike">
                <a:solidFill>
                  <a:schemeClr val="dk1"/>
                </a:solidFill>
                <a:latin typeface="Hanken Grotesk"/>
                <a:ea typeface="Hanken Grotesk"/>
              </a:rPr>
              <a:t> </a:t>
            </a:r>
            <a:r>
              <a:rPr b="0" lang="en" sz="1400" spc="-1" strike="noStrike">
                <a:solidFill>
                  <a:schemeClr val="dk1"/>
                </a:solidFill>
                <a:latin typeface="Hanken Grotesk"/>
                <a:ea typeface="Hanken Grotesk"/>
              </a:rPr>
              <a:t>User Stories – </a:t>
            </a:r>
            <a:r>
              <a:rPr b="0" lang="ar-DZ" sz="1400" spc="-1" strike="noStrike">
                <a:solidFill>
                  <a:schemeClr val="dk1"/>
                </a:solidFill>
                <a:latin typeface="Hanken Grotesk"/>
              </a:rPr>
              <a:t>قصص المستخدم</a:t>
            </a:r>
            <a:r>
              <a:rPr b="0" lang="en" sz="1400" spc="-1" strike="noStrike">
                <a:solidFill>
                  <a:schemeClr val="dk1"/>
                </a:solidFill>
                <a:latin typeface="Hanken Grotesk"/>
                <a:ea typeface="Hanken Grotesk"/>
              </a:rPr>
              <a:t>- </a:t>
            </a:r>
            <a:endParaRPr b="0" lang="en-US" sz="1400" spc="-1" strike="noStrike">
              <a:solidFill>
                <a:srgbClr val="000000"/>
              </a:solidFill>
              <a:latin typeface="Arial"/>
            </a:endParaRPr>
          </a:p>
          <a:p>
            <a:pPr indent="0" algn="r">
              <a:lnSpc>
                <a:spcPct val="100000"/>
              </a:lnSpc>
              <a:buNone/>
              <a:tabLst>
                <a:tab algn="l" pos="0"/>
              </a:tabLst>
            </a:pPr>
            <a:r>
              <a:rPr b="0" lang="en" sz="1400" spc="-1" strike="noStrike">
                <a:solidFill>
                  <a:schemeClr val="dk1"/>
                </a:solidFill>
                <a:latin typeface="Hanken Grotesk"/>
                <a:ea typeface="Hanken Grotesk"/>
              </a:rPr>
              <a:t>Acceptance Criteria – </a:t>
            </a:r>
            <a:r>
              <a:rPr b="0" lang="ar-DZ" sz="1400" spc="-1" strike="noStrike">
                <a:solidFill>
                  <a:schemeClr val="dk1"/>
                </a:solidFill>
                <a:latin typeface="Hanken Grotesk"/>
              </a:rPr>
              <a:t>معايير القبول</a:t>
            </a:r>
            <a:r>
              <a:rPr b="0" lang="en" sz="1400" spc="-1" strike="noStrike">
                <a:solidFill>
                  <a:schemeClr val="dk1"/>
                </a:solidFill>
                <a:latin typeface="Hanken Grotesk"/>
                <a:ea typeface="Hanken Grotesk"/>
              </a:rPr>
              <a:t>-</a:t>
            </a:r>
            <a:endParaRPr b="0" lang="en-US" sz="1400" spc="-1" strike="noStrike">
              <a:solidFill>
                <a:srgbClr val="000000"/>
              </a:solidFill>
              <a:latin typeface="Arial"/>
            </a:endParaRPr>
          </a:p>
          <a:p>
            <a:pPr indent="0" algn="r">
              <a:lnSpc>
                <a:spcPct val="100000"/>
              </a:lnSpc>
              <a:buNone/>
              <a:tabLst>
                <a:tab algn="l" pos="0"/>
              </a:tabLst>
            </a:pPr>
            <a:r>
              <a:rPr b="0" lang="en" sz="1400" spc="-1" strike="noStrike">
                <a:solidFill>
                  <a:schemeClr val="dk1"/>
                </a:solidFill>
                <a:latin typeface="Hanken Grotesk"/>
                <a:ea typeface="Hanken Grotesk"/>
              </a:rPr>
              <a:t> </a:t>
            </a:r>
            <a:r>
              <a:rPr b="0" lang="en" sz="1400" spc="-1" strike="noStrike">
                <a:solidFill>
                  <a:schemeClr val="dk1"/>
                </a:solidFill>
                <a:latin typeface="Hanken Grotesk"/>
                <a:ea typeface="Hanken Grotesk"/>
              </a:rPr>
              <a:t>Test Cases – </a:t>
            </a:r>
            <a:r>
              <a:rPr b="0" lang="ar-DZ" sz="1400" spc="-1" strike="noStrike">
                <a:solidFill>
                  <a:schemeClr val="dk1"/>
                </a:solidFill>
                <a:latin typeface="Hanken Grotesk"/>
              </a:rPr>
              <a:t>حالات الاختبار</a:t>
            </a:r>
            <a:r>
              <a:rPr b="0" lang="en" sz="1400" spc="-1" strike="noStrike">
                <a:solidFill>
                  <a:schemeClr val="dk1"/>
                </a:solidFill>
                <a:latin typeface="Hanken Grotesk"/>
                <a:ea typeface="Hanken Grotesk"/>
              </a:rPr>
              <a:t>-</a:t>
            </a:r>
            <a:endParaRPr b="0" lang="en-US" sz="1400" spc="-1" strike="noStrike">
              <a:solidFill>
                <a:srgbClr val="000000"/>
              </a:solidFill>
              <a:latin typeface="Arial"/>
            </a:endParaRPr>
          </a:p>
          <a:p>
            <a:pPr indent="0" algn="r">
              <a:lnSpc>
                <a:spcPct val="100000"/>
              </a:lnSpc>
              <a:buNone/>
              <a:tabLst>
                <a:tab algn="l" pos="0"/>
              </a:tabLst>
            </a:pPr>
            <a:r>
              <a:rPr b="0" lang="en" sz="1400" spc="-1" strike="noStrike">
                <a:solidFill>
                  <a:schemeClr val="dk1"/>
                </a:solidFill>
                <a:latin typeface="Hanken Grotesk"/>
                <a:ea typeface="Hanken Grotesk"/>
              </a:rPr>
              <a:t> </a:t>
            </a:r>
            <a:r>
              <a:rPr b="0" lang="en" sz="1400" spc="-1" strike="noStrike">
                <a:solidFill>
                  <a:schemeClr val="dk1"/>
                </a:solidFill>
                <a:latin typeface="Hanken Grotesk"/>
                <a:ea typeface="Hanken Grotesk"/>
              </a:rPr>
              <a:t>LLM’s – </a:t>
            </a:r>
            <a:r>
              <a:rPr b="0" lang="ar-DZ" sz="1400" spc="-1" strike="noStrike">
                <a:solidFill>
                  <a:schemeClr val="dk1"/>
                </a:solidFill>
                <a:latin typeface="Hanken Grotesk"/>
              </a:rPr>
              <a:t>نماذج اللغات الكبيرة</a:t>
            </a:r>
            <a:r>
              <a:rPr b="0" lang="en" sz="1400" spc="-1" strike="noStrike">
                <a:solidFill>
                  <a:schemeClr val="dk1"/>
                </a:solidFill>
                <a:latin typeface="Hanken Grotesk"/>
                <a:ea typeface="Hanken Grotesk"/>
              </a:rPr>
              <a:t>-</a:t>
            </a:r>
            <a:endParaRPr b="0" lang="en-US" sz="1400" spc="-1" strike="noStrike">
              <a:solidFill>
                <a:srgbClr val="000000"/>
              </a:solidFill>
              <a:latin typeface="Arial"/>
            </a:endParaRPr>
          </a:p>
        </p:txBody>
      </p:sp>
      <p:sp>
        <p:nvSpPr>
          <p:cNvPr id="294" name="PlaceHolder 3"/>
          <p:cNvSpPr>
            <a:spLocks noGrp="1"/>
          </p:cNvSpPr>
          <p:nvPr>
            <p:ph type="title"/>
          </p:nvPr>
        </p:nvSpPr>
        <p:spPr>
          <a:xfrm>
            <a:off x="7615800" y="541800"/>
            <a:ext cx="822240" cy="702720"/>
          </a:xfrm>
          <a:prstGeom prst="rect">
            <a:avLst/>
          </a:prstGeom>
          <a:solidFill>
            <a:schemeClr val="dk1"/>
          </a:solidFill>
          <a:ln w="0">
            <a:noFill/>
          </a:ln>
        </p:spPr>
        <p:txBody>
          <a:bodyPr lIns="91440" rIns="91440" tIns="91440" bIns="91440" anchor="ctr">
            <a:noAutofit/>
          </a:bodyPr>
          <a:p>
            <a:pPr indent="0" algn="ctr">
              <a:lnSpc>
                <a:spcPct val="100000"/>
              </a:lnSpc>
              <a:buNone/>
              <a:tabLst>
                <a:tab algn="l" pos="0"/>
              </a:tabLst>
            </a:pPr>
            <a:r>
              <a:rPr b="0" lang="en" sz="3300" spc="-1" strike="noStrike">
                <a:solidFill>
                  <a:schemeClr val="lt1"/>
                </a:solidFill>
                <a:latin typeface="Figtree Black"/>
                <a:ea typeface="Figtree Black"/>
              </a:rPr>
              <a:t>03</a:t>
            </a:r>
            <a:endParaRPr b="0" lang="en-US" sz="3300" spc="-1" strike="noStrike">
              <a:solidFill>
                <a:srgbClr val="ffffff"/>
              </a:solidFill>
              <a:latin typeface="Arial"/>
            </a:endParaRPr>
          </a:p>
        </p:txBody>
      </p:sp>
      <p:sp>
        <p:nvSpPr>
          <p:cNvPr id="295"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06</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
          <p:cNvSpPr/>
          <p:nvPr/>
        </p:nvSpPr>
        <p:spPr>
          <a:xfrm>
            <a:off x="1143360" y="843480"/>
            <a:ext cx="7084800" cy="2126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ar-DZ" sz="1600" spc="-1" strike="noStrike">
                <a:solidFill>
                  <a:srgbClr val="000000"/>
                </a:solidFill>
                <a:latin typeface="Noto Sans Arabic"/>
              </a:rPr>
              <a:t>ما هي قصص المستخدم؟</a:t>
            </a:r>
            <a:endParaRPr b="0" lang="en-US" sz="1600" spc="-1" strike="noStrike">
              <a:solidFill>
                <a:srgbClr val="000000"/>
              </a:solidFill>
              <a:latin typeface="Arial"/>
            </a:endParaRPr>
          </a:p>
          <a:p>
            <a:pPr algn="r">
              <a:lnSpc>
                <a:spcPct val="100000"/>
              </a:lnSpc>
              <a:spcBef>
                <a:spcPts val="1191"/>
              </a:spcBef>
              <a:spcAft>
                <a:spcPts val="992"/>
              </a:spcAft>
            </a:pPr>
            <a:r>
              <a:rPr b="0" lang="ar-DZ" sz="1400" spc="-1" strike="noStrike">
                <a:solidFill>
                  <a:srgbClr val="000000"/>
                </a:solidFill>
                <a:latin typeface="Noto Sans Arabic"/>
                <a:cs typeface="Noto Sans Arabic"/>
              </a:rPr>
              <a:t>هي وصف موجز ومبسط لميزة معينة في نظام أو منتج، مكتوبة من منظور المستخدم النهائي. الهدف منها هو التعبير عن رغبة أو حاجة محددة للمستخدم بطريقة سهلة الفهم، مع التركيز على القيمة التي ستقدمها هذه الميزة للمستخدم. غالبا ما تكتب في صيغة</a:t>
            </a:r>
            <a:endParaRPr b="0" lang="en-US" sz="1400" spc="-1" strike="noStrike">
              <a:solidFill>
                <a:srgbClr val="000000"/>
              </a:solidFill>
              <a:latin typeface="Arial"/>
            </a:endParaRPr>
          </a:p>
          <a:p>
            <a:pPr algn="ctr">
              <a:lnSpc>
                <a:spcPct val="100000"/>
              </a:lnSpc>
              <a:spcBef>
                <a:spcPts val="1191"/>
              </a:spcBef>
              <a:spcAft>
                <a:spcPts val="992"/>
              </a:spcAft>
            </a:pPr>
            <a:r>
              <a:rPr b="1" lang="en-US" sz="1000" spc="-1" strike="noStrike">
                <a:solidFill>
                  <a:srgbClr val="000000"/>
                </a:solidFill>
                <a:latin typeface="Noto Sans Arabic"/>
                <a:ea typeface="Noto Sans CJK SC"/>
              </a:rPr>
              <a:t>  </a:t>
            </a:r>
            <a:r>
              <a:rPr b="1" lang="ar-DZ" sz="1000" spc="-1" strike="noStrike">
                <a:solidFill>
                  <a:srgbClr val="000000"/>
                </a:solidFill>
                <a:latin typeface="Noto Sans Arabic"/>
                <a:cs typeface="Noto Sans Arabic"/>
              </a:rPr>
              <a:t>بصفتي [مستخدم]، أحتاج [إلى شيء ما] من أجل [سبب ما]</a:t>
            </a:r>
            <a:endParaRPr b="0" lang="en-US" sz="1000" spc="-1" strike="noStrike">
              <a:solidFill>
                <a:srgbClr val="000000"/>
              </a:solidFill>
              <a:latin typeface="Arial"/>
            </a:endParaRPr>
          </a:p>
        </p:txBody>
      </p:sp>
      <p:sp>
        <p:nvSpPr>
          <p:cNvPr id="297" name=""/>
          <p:cNvSpPr/>
          <p:nvPr/>
        </p:nvSpPr>
        <p:spPr>
          <a:xfrm>
            <a:off x="5801400" y="2514600"/>
            <a:ext cx="2404440" cy="517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600" spc="-1" strike="noStrike">
                <a:solidFill>
                  <a:srgbClr val="000000"/>
                </a:solidFill>
                <a:latin typeface="Noto Sans Arabic"/>
                <a:ea typeface="Noto Sans CJK SC"/>
              </a:rPr>
              <a:t>:</a:t>
            </a:r>
            <a:r>
              <a:rPr b="1" lang="ar-DZ" sz="1600" spc="-1" strike="noStrike">
                <a:solidFill>
                  <a:srgbClr val="000000"/>
                </a:solidFill>
                <a:latin typeface="Noto Sans Arabic"/>
              </a:rPr>
              <a:t>اهمية قصص المستخدم</a:t>
            </a:r>
            <a:endParaRPr b="0" lang="en-US" sz="1600" spc="-1" strike="noStrike">
              <a:solidFill>
                <a:srgbClr val="000000"/>
              </a:solidFill>
              <a:latin typeface="Arial"/>
            </a:endParaRPr>
          </a:p>
        </p:txBody>
      </p:sp>
      <p:sp>
        <p:nvSpPr>
          <p:cNvPr id="298" name=""/>
          <p:cNvSpPr/>
          <p:nvPr/>
        </p:nvSpPr>
        <p:spPr>
          <a:xfrm>
            <a:off x="2971800" y="2926080"/>
            <a:ext cx="5234040" cy="20264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ar-DZ" sz="1400" spc="-1" strike="noStrike">
                <a:solidFill>
                  <a:srgbClr val="000000"/>
                </a:solidFill>
                <a:latin typeface="Noto Sans Arabic"/>
                <a:cs typeface="Noto Sans Arabic"/>
              </a:rPr>
              <a:t>وصف موجز وواضح</a:t>
            </a:r>
            <a:r>
              <a:rPr b="0" lang="en-US" sz="1400" spc="-1" strike="noStrike">
                <a:solidFill>
                  <a:srgbClr val="000000"/>
                </a:solidFill>
                <a:latin typeface="Noto Sans Arabic"/>
              </a:rPr>
              <a:t> </a:t>
            </a:r>
            <a:r>
              <a:rPr b="0" lang="en-US" sz="1400" spc="-1" strike="noStrike">
                <a:solidFill>
                  <a:srgbClr val="000000"/>
                </a:solidFill>
                <a:latin typeface="Noto Sans Arabic"/>
              </a:rPr>
              <a:t>- </a:t>
            </a:r>
            <a:endParaRPr b="0" lang="en-US" sz="1400" spc="-1" strike="noStrike">
              <a:solidFill>
                <a:srgbClr val="000000"/>
              </a:solidFill>
              <a:latin typeface="Arial"/>
            </a:endParaRPr>
          </a:p>
          <a:p>
            <a:pPr algn="r">
              <a:lnSpc>
                <a:spcPct val="100000"/>
              </a:lnSpc>
            </a:pPr>
            <a:r>
              <a:rPr b="0" lang="ar-DZ" sz="1400" spc="-1" strike="noStrike">
                <a:solidFill>
                  <a:srgbClr val="000000"/>
                </a:solidFill>
                <a:latin typeface="Noto Sans Arabic"/>
                <a:cs typeface="Noto Sans Arabic"/>
              </a:rPr>
              <a:t>التركيز على المستخدم والقيمة</a:t>
            </a:r>
            <a:r>
              <a:rPr b="0" lang="en-US" sz="1400" spc="-1" strike="noStrike">
                <a:solidFill>
                  <a:srgbClr val="000000"/>
                </a:solidFill>
                <a:latin typeface="Noto Sans Arabic"/>
              </a:rPr>
              <a:t>  </a:t>
            </a:r>
            <a:r>
              <a:rPr b="0" lang="en-US" sz="1400" spc="-1" strike="noStrike">
                <a:solidFill>
                  <a:srgbClr val="000000"/>
                </a:solidFill>
                <a:latin typeface="Noto Sans Arabic"/>
              </a:rPr>
              <a:t>- </a:t>
            </a:r>
            <a:endParaRPr b="0" lang="en-US" sz="1400" spc="-1" strike="noStrike">
              <a:solidFill>
                <a:srgbClr val="000000"/>
              </a:solidFill>
              <a:latin typeface="Arial"/>
            </a:endParaRPr>
          </a:p>
          <a:p>
            <a:pPr algn="r">
              <a:lnSpc>
                <a:spcPct val="100000"/>
              </a:lnSpc>
              <a:spcAft>
                <a:spcPts val="431"/>
              </a:spcAft>
            </a:pPr>
            <a:r>
              <a:rPr b="0" lang="ar-DZ" sz="1400" spc="-1" strike="noStrike">
                <a:solidFill>
                  <a:srgbClr val="000000"/>
                </a:solidFill>
                <a:latin typeface="Noto Sans Arabic"/>
                <a:cs typeface="Noto Sans Arabic"/>
              </a:rPr>
              <a:t>سهولة التقدير والتخطيط</a:t>
            </a:r>
            <a:r>
              <a:rPr b="0" lang="en-US" sz="1400" spc="-1" strike="noStrike">
                <a:solidFill>
                  <a:srgbClr val="000000"/>
                </a:solidFill>
                <a:latin typeface="Noto Sans Arabic"/>
              </a:rPr>
              <a:t>  </a:t>
            </a:r>
            <a:r>
              <a:rPr b="0" lang="en-US" sz="1400" spc="-1" strike="noStrike">
                <a:solidFill>
                  <a:srgbClr val="000000"/>
                </a:solidFill>
                <a:latin typeface="Noto Sans Arabic"/>
              </a:rPr>
              <a:t>- </a:t>
            </a:r>
            <a:endParaRPr b="0" lang="en-US" sz="1400" spc="-1" strike="noStrike">
              <a:solidFill>
                <a:srgbClr val="000000"/>
              </a:solidFill>
              <a:latin typeface="Arial"/>
            </a:endParaRPr>
          </a:p>
          <a:p>
            <a:pPr algn="r">
              <a:lnSpc>
                <a:spcPct val="100000"/>
              </a:lnSpc>
            </a:pPr>
            <a:r>
              <a:rPr b="0" lang="ar-DZ" sz="1400" spc="-1" strike="noStrike">
                <a:solidFill>
                  <a:srgbClr val="000000"/>
                </a:solidFill>
                <a:latin typeface="Noto Sans Arabic"/>
                <a:cs typeface="Noto Sans Arabic"/>
              </a:rPr>
              <a:t>أداة قوية وبسيطة تمكن الفرق من فهم احتياجات المستخدمين</a:t>
            </a:r>
            <a:r>
              <a:rPr b="0" lang="en-US" sz="1400" spc="-1" strike="noStrike">
                <a:solidFill>
                  <a:srgbClr val="000000"/>
                </a:solidFill>
                <a:latin typeface="Noto Sans Arabic"/>
              </a:rPr>
              <a:t> </a:t>
            </a:r>
            <a:r>
              <a:rPr b="0" lang="en-US" sz="1400" spc="-1" strike="noStrike">
                <a:solidFill>
                  <a:srgbClr val="000000"/>
                </a:solidFill>
                <a:latin typeface="Noto Sans Arabic"/>
              </a:rPr>
              <a:t>- </a:t>
            </a:r>
            <a:endParaRPr b="0" lang="en-US" sz="1400" spc="-1" strike="noStrike">
              <a:solidFill>
                <a:srgbClr val="000000"/>
              </a:solidFill>
              <a:latin typeface="Arial"/>
            </a:endParaRPr>
          </a:p>
          <a:p>
            <a:pPr algn="r">
              <a:lnSpc>
                <a:spcPct val="100000"/>
              </a:lnSpc>
            </a:pPr>
            <a:endParaRPr b="0" lang="en-US" sz="1400" spc="-1" strike="noStrike">
              <a:solidFill>
                <a:srgbClr val="000000"/>
              </a:solidFill>
              <a:latin typeface="Arial"/>
            </a:endParaRPr>
          </a:p>
        </p:txBody>
      </p:sp>
      <p:sp>
        <p:nvSpPr>
          <p:cNvPr id="299"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07</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
          <p:cNvSpPr/>
          <p:nvPr/>
        </p:nvSpPr>
        <p:spPr>
          <a:xfrm>
            <a:off x="1143360" y="843480"/>
            <a:ext cx="7084800" cy="1669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ar-DZ" sz="1600" spc="-1" strike="noStrike">
                <a:solidFill>
                  <a:srgbClr val="000000"/>
                </a:solidFill>
                <a:latin typeface="Noto Sans Arabic"/>
              </a:rPr>
              <a:t>ما هي معايير القبول؟</a:t>
            </a:r>
            <a:endParaRPr b="0" lang="en-US" sz="1600" spc="-1" strike="noStrike">
              <a:solidFill>
                <a:srgbClr val="000000"/>
              </a:solidFill>
              <a:latin typeface="Arial"/>
            </a:endParaRPr>
          </a:p>
          <a:p>
            <a:pPr algn="r">
              <a:lnSpc>
                <a:spcPct val="100000"/>
              </a:lnSpc>
              <a:spcBef>
                <a:spcPts val="1191"/>
              </a:spcBef>
              <a:spcAft>
                <a:spcPts val="992"/>
              </a:spcAft>
            </a:pPr>
            <a:r>
              <a:rPr b="0" lang="ar-DZ" sz="1300" spc="-1" strike="noStrike">
                <a:solidFill>
                  <a:srgbClr val="000000"/>
                </a:solidFill>
                <a:latin typeface="Noto Sans Arabic"/>
                <a:cs typeface="Noto Sans Arabic"/>
              </a:rPr>
              <a:t>هي مجموعة من الشروط المحددة والقابلة للاختبار التي يجب أن يستوفيها المنتج أو الميزة تكتب معايير القبول عادة على شكل قائمة نقطية، وغالبا ما تتبع صيغة</a:t>
            </a:r>
            <a:r>
              <a:rPr b="0" lang="en-US" sz="1300" spc="-1" strike="noStrike">
                <a:solidFill>
                  <a:srgbClr val="000000"/>
                </a:solidFill>
                <a:latin typeface="Noto Sans Arabic"/>
                <a:ea typeface="Noto Sans CJK SC"/>
              </a:rPr>
              <a:t> </a:t>
            </a:r>
            <a:endParaRPr b="0" lang="en-US" sz="1300" spc="-1" strike="noStrike">
              <a:solidFill>
                <a:srgbClr val="000000"/>
              </a:solidFill>
              <a:latin typeface="Arial"/>
            </a:endParaRPr>
          </a:p>
        </p:txBody>
      </p:sp>
      <p:sp>
        <p:nvSpPr>
          <p:cNvPr id="301" name=""/>
          <p:cNvSpPr/>
          <p:nvPr/>
        </p:nvSpPr>
        <p:spPr>
          <a:xfrm>
            <a:off x="5823720" y="3056400"/>
            <a:ext cx="2404440" cy="517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1" lang="en-US" sz="1600" spc="-1" strike="noStrike">
                <a:solidFill>
                  <a:srgbClr val="000000"/>
                </a:solidFill>
                <a:latin typeface="Noto Sans Arabic"/>
                <a:ea typeface="Noto Sans CJK SC"/>
              </a:rPr>
              <a:t>:</a:t>
            </a:r>
            <a:r>
              <a:rPr b="1" lang="ar-DZ" sz="1600" spc="-1" strike="noStrike">
                <a:solidFill>
                  <a:srgbClr val="000000"/>
                </a:solidFill>
                <a:latin typeface="Noto Sans Arabic"/>
              </a:rPr>
              <a:t>اهمية معايير القبول</a:t>
            </a:r>
            <a:endParaRPr b="0" lang="en-US" sz="1600" spc="-1" strike="noStrike">
              <a:solidFill>
                <a:srgbClr val="000000"/>
              </a:solidFill>
              <a:latin typeface="Arial"/>
            </a:endParaRPr>
          </a:p>
        </p:txBody>
      </p:sp>
      <p:sp>
        <p:nvSpPr>
          <p:cNvPr id="302" name=""/>
          <p:cNvSpPr/>
          <p:nvPr/>
        </p:nvSpPr>
        <p:spPr>
          <a:xfrm>
            <a:off x="2057400" y="3429000"/>
            <a:ext cx="6148440" cy="14223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0" lang="ar-DZ" sz="1000" spc="-1" strike="noStrike">
                <a:solidFill>
                  <a:srgbClr val="000000"/>
                </a:solidFill>
                <a:latin typeface="Noto Sans Arabic"/>
                <a:cs typeface="Noto Sans Arabic"/>
              </a:rPr>
              <a:t>هي ركيزة أساسية ضمن منهجيات تطوير المنتجات الحديثة، لاسيما في الأطر الرشيقة تبرز أهميتها في : التحديد الدقيق  والواضح للمتطلبات , المصدر المباشر لتصميم حالات الاختبار , تشكل لغة مشتركة تمكن الجميع من فهم المتطلبات بنفس الطريقة</a:t>
            </a:r>
            <a:endParaRPr b="0" lang="en-US" sz="1000" spc="-1" strike="noStrike">
              <a:solidFill>
                <a:srgbClr val="000000"/>
              </a:solidFill>
              <a:latin typeface="Arial"/>
            </a:endParaRPr>
          </a:p>
          <a:p>
            <a:pPr algn="r">
              <a:lnSpc>
                <a:spcPct val="100000"/>
              </a:lnSpc>
            </a:pPr>
            <a:endParaRPr b="0" lang="en-US" sz="1500" spc="-1" strike="noStrike">
              <a:solidFill>
                <a:srgbClr val="000000"/>
              </a:solidFill>
              <a:latin typeface="Arial"/>
            </a:endParaRPr>
          </a:p>
        </p:txBody>
      </p:sp>
      <p:sp>
        <p:nvSpPr>
          <p:cNvPr id="303" name=""/>
          <p:cNvSpPr/>
          <p:nvPr/>
        </p:nvSpPr>
        <p:spPr>
          <a:xfrm>
            <a:off x="2973960" y="1928520"/>
            <a:ext cx="3425400" cy="356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1191"/>
              </a:spcBef>
              <a:spcAft>
                <a:spcPts val="992"/>
              </a:spcAft>
            </a:pPr>
            <a:r>
              <a:rPr b="1" lang="en-US" sz="1000" spc="-1" strike="noStrike">
                <a:solidFill>
                  <a:srgbClr val="000000"/>
                </a:solidFill>
                <a:latin typeface="Noto Sans Arabic"/>
                <a:ea typeface="Noto Sans CJK SC"/>
              </a:rPr>
              <a:t>"Given/When/Then"</a:t>
            </a:r>
            <a:endParaRPr b="0" lang="en-US" sz="1000" spc="-1" strike="noStrike">
              <a:solidFill>
                <a:srgbClr val="000000"/>
              </a:solidFill>
              <a:latin typeface="Arial"/>
            </a:endParaRPr>
          </a:p>
        </p:txBody>
      </p:sp>
      <p:sp>
        <p:nvSpPr>
          <p:cNvPr id="304" name=""/>
          <p:cNvSpPr/>
          <p:nvPr/>
        </p:nvSpPr>
        <p:spPr>
          <a:xfrm>
            <a:off x="1143000" y="2106000"/>
            <a:ext cx="6856560" cy="1141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720"/>
              </a:spcBef>
            </a:pPr>
            <a:r>
              <a:rPr b="0" lang="en-US" sz="1000" spc="-1" strike="noStrike">
                <a:solidFill>
                  <a:srgbClr val="000000"/>
                </a:solidFill>
                <a:latin typeface="Arial"/>
              </a:rPr>
              <a:t>  </a:t>
            </a:r>
            <a:r>
              <a:rPr b="0" lang="ar-DZ" sz="1000" spc="-1" strike="noStrike">
                <a:solidFill>
                  <a:srgbClr val="000000"/>
                </a:solidFill>
                <a:latin typeface="Arial"/>
              </a:rPr>
              <a:t>يشرح السياق أو الشرط الأولي</a:t>
            </a:r>
            <a:r>
              <a:rPr b="0" lang="en-US" sz="1000" spc="-1" strike="noStrike">
                <a:solidFill>
                  <a:srgbClr val="000000"/>
                </a:solidFill>
                <a:latin typeface="Arial"/>
              </a:rPr>
              <a:t> </a:t>
            </a:r>
            <a:r>
              <a:rPr b="0" lang="en-US" sz="1000" spc="-1" strike="noStrike">
                <a:solidFill>
                  <a:srgbClr val="000000"/>
                </a:solidFill>
                <a:latin typeface="Arial"/>
              </a:rPr>
              <a:t>: Given</a:t>
            </a:r>
            <a:endParaRPr b="0" lang="en-US" sz="1000" spc="-1" strike="noStrike">
              <a:solidFill>
                <a:srgbClr val="000000"/>
              </a:solidFill>
              <a:latin typeface="Arial"/>
            </a:endParaRPr>
          </a:p>
          <a:p>
            <a:pPr algn="r">
              <a:lnSpc>
                <a:spcPct val="100000"/>
              </a:lnSpc>
              <a:spcBef>
                <a:spcPts val="720"/>
              </a:spcBef>
            </a:pPr>
            <a:r>
              <a:rPr b="0" lang="en-US" sz="1000" spc="-1" strike="noStrike">
                <a:solidFill>
                  <a:srgbClr val="000000"/>
                </a:solidFill>
                <a:latin typeface="Arial"/>
              </a:rPr>
              <a:t>   </a:t>
            </a:r>
            <a:r>
              <a:rPr b="0" lang="ar-DZ" sz="1000" spc="-1" strike="noStrike">
                <a:solidFill>
                  <a:srgbClr val="000000"/>
                </a:solidFill>
                <a:latin typeface="Arial"/>
              </a:rPr>
              <a:t>يصف الإجراء أو الحدث الذي يقوم به المستخدم</a:t>
            </a:r>
            <a:r>
              <a:rPr b="0" lang="en-US" sz="1000" spc="-1" strike="noStrike">
                <a:solidFill>
                  <a:srgbClr val="000000"/>
                </a:solidFill>
                <a:latin typeface="Arial"/>
              </a:rPr>
              <a:t> </a:t>
            </a:r>
            <a:r>
              <a:rPr b="0" lang="en-US" sz="1000" spc="-1" strike="noStrike">
                <a:solidFill>
                  <a:srgbClr val="000000"/>
                </a:solidFill>
                <a:latin typeface="Arial"/>
              </a:rPr>
              <a:t>: When</a:t>
            </a:r>
            <a:endParaRPr b="0" lang="en-US" sz="1000" spc="-1" strike="noStrike">
              <a:solidFill>
                <a:srgbClr val="000000"/>
              </a:solidFill>
              <a:latin typeface="Arial"/>
            </a:endParaRPr>
          </a:p>
          <a:p>
            <a:pPr algn="r">
              <a:lnSpc>
                <a:spcPct val="100000"/>
              </a:lnSpc>
              <a:spcBef>
                <a:spcPts val="720"/>
              </a:spcBef>
            </a:pPr>
            <a:r>
              <a:rPr b="0" lang="en-US" sz="1000" spc="-1" strike="noStrike">
                <a:solidFill>
                  <a:srgbClr val="000000"/>
                </a:solidFill>
                <a:latin typeface="Arial"/>
              </a:rPr>
              <a:t> </a:t>
            </a:r>
            <a:r>
              <a:rPr b="0" lang="ar-DZ" sz="1000" spc="-1" strike="noStrike">
                <a:solidFill>
                  <a:srgbClr val="000000"/>
                </a:solidFill>
                <a:latin typeface="Arial"/>
              </a:rPr>
              <a:t>يصف النتيجة المتوقعة أو سلوك النظام</a:t>
            </a:r>
            <a:r>
              <a:rPr b="0" lang="en-US" sz="1000" spc="-1" strike="noStrike">
                <a:solidFill>
                  <a:srgbClr val="000000"/>
                </a:solidFill>
                <a:latin typeface="Arial"/>
              </a:rPr>
              <a:t> </a:t>
            </a:r>
            <a:r>
              <a:rPr b="0" lang="en-US" sz="1000" spc="-1" strike="noStrike">
                <a:solidFill>
                  <a:srgbClr val="000000"/>
                </a:solidFill>
                <a:latin typeface="Arial"/>
              </a:rPr>
              <a:t>: Then</a:t>
            </a:r>
            <a:endParaRPr b="0" lang="en-US" sz="1000" spc="-1" strike="noStrike">
              <a:solidFill>
                <a:srgbClr val="000000"/>
              </a:solidFill>
              <a:latin typeface="Arial"/>
            </a:endParaRPr>
          </a:p>
        </p:txBody>
      </p:sp>
      <p:sp>
        <p:nvSpPr>
          <p:cNvPr id="305" name=""/>
          <p:cNvSpPr txBox="1"/>
          <p:nvPr/>
        </p:nvSpPr>
        <p:spPr>
          <a:xfrm>
            <a:off x="215640" y="2158920"/>
            <a:ext cx="470160" cy="356040"/>
          </a:xfrm>
          <a:prstGeom prst="rect">
            <a:avLst/>
          </a:prstGeom>
          <a:noFill/>
          <a:ln w="0">
            <a:noFill/>
          </a:ln>
        </p:spPr>
        <p:txBody>
          <a:bodyPr lIns="90000" rIns="90000" tIns="45000" bIns="45000" anchor="t">
            <a:noAutofit/>
          </a:bodyPr>
          <a:p>
            <a:r>
              <a:rPr b="0" lang="en" sz="1400" spc="-1" strike="noStrike">
                <a:solidFill>
                  <a:srgbClr val="000000"/>
                </a:solidFill>
                <a:latin typeface="DejaVu Sans"/>
                <a:ea typeface="Figtree Black"/>
              </a:rPr>
              <a:t>08</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7.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8.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9.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4.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5.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6.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7.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8.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9.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0.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4.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5.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6.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7.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8.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9.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0.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4.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86</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2025-06-21T22:55:52Z</dcterms:modified>
  <cp:revision>8</cp:revision>
  <dc:subject/>
  <dc:title/>
</cp:coreProperties>
</file>

<file path=docProps/custom.xml><?xml version="1.0" encoding="utf-8"?>
<Properties xmlns="http://schemas.openxmlformats.org/officeDocument/2006/custom-properties" xmlns:vt="http://schemas.openxmlformats.org/officeDocument/2006/docPropsVTypes"/>
</file>