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9/24/2019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6" y="2506564"/>
            <a:ext cx="8474549" cy="12435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Android PDF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6" y="3901717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dirty="0">
                <a:latin typeface="Century Gothic" panose="020B0502020202020204" pitchFamily="34" charset="0"/>
              </a:rPr>
              <a:t>Android</a:t>
            </a:r>
            <a:r>
              <a:rPr lang="en-US" sz="2000" dirty="0"/>
              <a:t> 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Diagrams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8FEB013-EC8A-4C62-B3E7-5C8A702E6354}"/>
              </a:ext>
            </a:extLst>
          </p:cNvPr>
          <p:cNvSpPr txBox="1">
            <a:spLocks/>
          </p:cNvSpPr>
          <p:nvPr/>
        </p:nvSpPr>
        <p:spPr>
          <a:xfrm>
            <a:off x="495303" y="3428999"/>
            <a:ext cx="2815934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Activity Diagram: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9A0D6-55C9-465E-AD3A-862DF37CA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52" y="116377"/>
            <a:ext cx="2067696" cy="66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Snapshots of the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2F21A-A7F8-407F-8ABD-3D3CF426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52" y="1270625"/>
            <a:ext cx="2940194" cy="5227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D25E7-74EE-455D-9ECA-BFD1D315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34" y="1270625"/>
            <a:ext cx="2940194" cy="5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Snapshots of the app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2F21A-A7F8-407F-8ABD-3D3CF426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52" y="1270625"/>
            <a:ext cx="2940194" cy="5227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D25E7-74EE-455D-9ECA-BFD1D315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34" y="1270625"/>
            <a:ext cx="2940194" cy="5227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5D771-FA0C-4997-B81C-FDDA9594C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34" y="1270626"/>
            <a:ext cx="2940194" cy="5227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99E7C-2496-47DB-B5D8-D25540529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952" y="1270625"/>
            <a:ext cx="2940194" cy="52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Snapshots of the app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2F21A-A7F8-407F-8ABD-3D3CF426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52" y="1270625"/>
            <a:ext cx="2940194" cy="5227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D25E7-74EE-455D-9ECA-BFD1D315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34" y="1270625"/>
            <a:ext cx="2940194" cy="5227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24C10D-8E14-442C-9F3A-FCDE1E7B5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952" y="1270625"/>
            <a:ext cx="2940195" cy="5227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3D6374-9C43-4525-B69A-F4EF312FD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333" y="1270625"/>
            <a:ext cx="2940195" cy="522701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F4ECD43-9630-4F38-8CC9-55C2256523E2}"/>
              </a:ext>
            </a:extLst>
          </p:cNvPr>
          <p:cNvSpPr txBox="1">
            <a:spLocks/>
          </p:cNvSpPr>
          <p:nvPr/>
        </p:nvSpPr>
        <p:spPr>
          <a:xfrm>
            <a:off x="495303" y="3428999"/>
            <a:ext cx="1555169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API 23 </a:t>
            </a:r>
            <a:r>
              <a:rPr lang="en-US" sz="3200" dirty="0">
                <a:sym typeface="Wingdings 3" panose="05040102010807070707" pitchFamily="18" charset="2"/>
              </a:rPr>
              <a:t>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18A2C0-B046-4BF3-9912-CCA68ADAB435}"/>
              </a:ext>
            </a:extLst>
          </p:cNvPr>
          <p:cNvSpPr txBox="1">
            <a:spLocks/>
          </p:cNvSpPr>
          <p:nvPr/>
        </p:nvSpPr>
        <p:spPr>
          <a:xfrm>
            <a:off x="5483154" y="3463634"/>
            <a:ext cx="1555169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API 24 </a:t>
            </a:r>
            <a:r>
              <a:rPr lang="en-US" sz="3200" dirty="0">
                <a:sym typeface="Wingdings 3" panose="05040102010807070707" pitchFamily="18" charset="2"/>
              </a:rPr>
              <a:t></a:t>
            </a:r>
            <a:r>
              <a:rPr lang="en-US" sz="2400" b="1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2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6" y="1717966"/>
            <a:ext cx="7786255" cy="206432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The project deals with PDF.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Main Objective.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Has limitations.</a:t>
            </a:r>
          </a:p>
        </p:txBody>
      </p:sp>
    </p:spTree>
    <p:extLst>
      <p:ext uri="{BB962C8B-B14F-4D97-AF65-F5344CB8AC3E}">
        <p14:creationId xmlns:p14="http://schemas.microsoft.com/office/powerpoint/2010/main" val="36121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6" y="1717966"/>
            <a:ext cx="7952509" cy="274319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Make it more reliable.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Improve the features.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Add more features.</a:t>
            </a:r>
          </a:p>
        </p:txBody>
      </p:sp>
    </p:spTree>
    <p:extLst>
      <p:ext uri="{BB962C8B-B14F-4D97-AF65-F5344CB8AC3E}">
        <p14:creationId xmlns:p14="http://schemas.microsoft.com/office/powerpoint/2010/main" val="21671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The expert in anything was once a beginner.” </a:t>
            </a:r>
            <a:br>
              <a:rPr lang="en-US" dirty="0"/>
            </a:br>
            <a:r>
              <a:rPr lang="en-US" sz="2400" dirty="0"/>
              <a:t>- Helen Hayes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9711153-3A1B-40FD-B902-265DF7B04B1D}"/>
              </a:ext>
            </a:extLst>
          </p:cNvPr>
          <p:cNvSpPr txBox="1">
            <a:spLocks/>
          </p:cNvSpPr>
          <p:nvPr/>
        </p:nvSpPr>
        <p:spPr>
          <a:xfrm>
            <a:off x="984249" y="1770595"/>
            <a:ext cx="9614478" cy="85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Supriyo Talukder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 Id: 1712020103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Mohi Uddin Pabel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     Id: 1712020128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4702473-EFDA-4815-BACF-230EF4C859FB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C76FEC1-993D-4A8C-9347-9B2F247C0195}"/>
              </a:ext>
            </a:extLst>
          </p:cNvPr>
          <p:cNvSpPr txBox="1">
            <a:spLocks/>
          </p:cNvSpPr>
          <p:nvPr/>
        </p:nvSpPr>
        <p:spPr>
          <a:xfrm>
            <a:off x="984249" y="681471"/>
            <a:ext cx="9419936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latin typeface="Century Gothic" panose="020B0502020202020204" pitchFamily="34" charset="0"/>
              </a:rPr>
              <a:t>Presented By: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EB68FA1-A9A5-4AA0-9067-3A08A463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86" y="3258423"/>
            <a:ext cx="7882660" cy="859055"/>
          </a:xfrm>
        </p:spPr>
        <p:txBody>
          <a:bodyPr>
            <a:normAutofit/>
          </a:bodyPr>
          <a:lstStyle/>
          <a:p>
            <a:r>
              <a:rPr lang="en-US" b="0" dirty="0">
                <a:latin typeface="Century Gothic" panose="020B0502020202020204" pitchFamily="34" charset="0"/>
              </a:rPr>
              <a:t>Project Supervisor: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B33FB1A-423F-43E5-971D-B7744F22873F}"/>
              </a:ext>
            </a:extLst>
          </p:cNvPr>
          <p:cNvSpPr txBox="1">
            <a:spLocks/>
          </p:cNvSpPr>
          <p:nvPr/>
        </p:nvSpPr>
        <p:spPr>
          <a:xfrm>
            <a:off x="929986" y="4387808"/>
            <a:ext cx="6026150" cy="1788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Arafat Habib Quraishi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Senior Lecturer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Department of CSE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Leading University, Sylhet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latin typeface="Century Gothic" panose="020B0502020202020204" pitchFamily="34" charset="0"/>
              </a:rPr>
              <a:t>Contents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154" y="1625385"/>
            <a:ext cx="7965209" cy="4689690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Introduction &amp; Background.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Importance and needs of Android PDF Viewer.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Features.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Tech Used in Making.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System Requirements.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Diagrams.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Snapshots of the app.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Conclusion.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Future work.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Introduction and 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6" y="1717965"/>
            <a:ext cx="7786255" cy="407323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PDF was developed by Adobe.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Was not that much reliable for phones.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We created an Android Application.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It’s Faster.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Much reliable.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Has other features.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Importance and Needs of A.P.V.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6" y="2078184"/>
            <a:ext cx="7786255" cy="30895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User friendly interface.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Reduce the content loading time.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People of almost all age can use it.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Anywhere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35606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7" y="2078184"/>
            <a:ext cx="7786255" cy="30895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Has multiple functionality.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Works faster.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Can create PDF files.</a:t>
            </a:r>
          </a:p>
          <a:p>
            <a:pPr>
              <a:lnSpc>
                <a:spcPct val="100000"/>
              </a:lnSpc>
              <a:buFont typeface="Wingdings 3" panose="05040102010807070707" pitchFamily="18" charset="2"/>
              <a:buChar char=""/>
            </a:pPr>
            <a:r>
              <a:rPr lang="en-US" sz="2400" dirty="0">
                <a:latin typeface="Century Gothic" panose="020B0502020202020204" pitchFamily="34" charset="0"/>
              </a:rPr>
              <a:t> Converts other files to PDF.</a:t>
            </a:r>
          </a:p>
        </p:txBody>
      </p:sp>
    </p:spTree>
    <p:extLst>
      <p:ext uri="{BB962C8B-B14F-4D97-AF65-F5344CB8AC3E}">
        <p14:creationId xmlns:p14="http://schemas.microsoft.com/office/powerpoint/2010/main" val="13526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Tech Used in Making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438" y="2078184"/>
            <a:ext cx="3657598" cy="12330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Device: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PC: Windows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Phone: Android 6.0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0616D99-CB78-4096-9E7E-00C45614E2A0}"/>
              </a:ext>
            </a:extLst>
          </p:cNvPr>
          <p:cNvSpPr txBox="1">
            <a:spLocks/>
          </p:cNvSpPr>
          <p:nvPr/>
        </p:nvSpPr>
        <p:spPr>
          <a:xfrm>
            <a:off x="720437" y="3401293"/>
            <a:ext cx="4585854" cy="1233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Software: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Android Studio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Java Development Kit (JDK)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D70CA27-F09F-41C9-957D-F4CDB9D69BB3}"/>
              </a:ext>
            </a:extLst>
          </p:cNvPr>
          <p:cNvSpPr txBox="1">
            <a:spLocks/>
          </p:cNvSpPr>
          <p:nvPr/>
        </p:nvSpPr>
        <p:spPr>
          <a:xfrm>
            <a:off x="720436" y="4634345"/>
            <a:ext cx="4364181" cy="1233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Programming Language: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Java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5D9DD79-0E7F-4E8E-B5A8-47B98FE6ADF8}"/>
              </a:ext>
            </a:extLst>
          </p:cNvPr>
          <p:cNvSpPr txBox="1">
            <a:spLocks/>
          </p:cNvSpPr>
          <p:nvPr/>
        </p:nvSpPr>
        <p:spPr>
          <a:xfrm>
            <a:off x="5638800" y="2092041"/>
            <a:ext cx="3657598" cy="148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GUI Design: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XML (Android Studio)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Adobe Photoshop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 panose="020B0502020202020204" pitchFamily="34" charset="0"/>
              </a:rPr>
              <a:t> Adobe Illustrator</a:t>
            </a:r>
          </a:p>
        </p:txBody>
      </p:sp>
    </p:spTree>
    <p:extLst>
      <p:ext uri="{BB962C8B-B14F-4D97-AF65-F5344CB8AC3E}">
        <p14:creationId xmlns:p14="http://schemas.microsoft.com/office/powerpoint/2010/main" val="35814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System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48146" y="2348346"/>
            <a:ext cx="5486399" cy="21613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Platform: Android.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Version: Android 5.0 or above.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RAM: 512MB or above.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ROM: 30MB</a:t>
            </a:r>
          </a:p>
        </p:txBody>
      </p:sp>
    </p:spTree>
    <p:extLst>
      <p:ext uri="{BB962C8B-B14F-4D97-AF65-F5344CB8AC3E}">
        <p14:creationId xmlns:p14="http://schemas.microsoft.com/office/powerpoint/2010/main" val="779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Diagrams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D35A9-8522-4BB1-A6E2-36D73D2B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683" y="1133856"/>
            <a:ext cx="6456218" cy="5250784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8FEB013-EC8A-4C62-B3E7-5C8A702E6354}"/>
              </a:ext>
            </a:extLst>
          </p:cNvPr>
          <p:cNvSpPr txBox="1">
            <a:spLocks/>
          </p:cNvSpPr>
          <p:nvPr/>
        </p:nvSpPr>
        <p:spPr>
          <a:xfrm>
            <a:off x="495302" y="3428999"/>
            <a:ext cx="3297381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entury Gothic" panose="020B0502020202020204" pitchFamily="34" charset="0"/>
              </a:rPr>
              <a:t>System Architecture:</a:t>
            </a:r>
          </a:p>
        </p:txBody>
      </p:sp>
    </p:spTree>
    <p:extLst>
      <p:ext uri="{BB962C8B-B14F-4D97-AF65-F5344CB8AC3E}">
        <p14:creationId xmlns:p14="http://schemas.microsoft.com/office/powerpoint/2010/main" val="24152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336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Trade Gothic LT Pro</vt:lpstr>
      <vt:lpstr>Trebuchet MS</vt:lpstr>
      <vt:lpstr>Wingdings</vt:lpstr>
      <vt:lpstr>Wingdings 3</vt:lpstr>
      <vt:lpstr>Office Theme</vt:lpstr>
      <vt:lpstr>Android PDF Viewer</vt:lpstr>
      <vt:lpstr>Project Supervisor:</vt:lpstr>
      <vt:lpstr>Contents</vt:lpstr>
      <vt:lpstr>Introduction and Background</vt:lpstr>
      <vt:lpstr>Importance and Needs of A.P.V.</vt:lpstr>
      <vt:lpstr>Features</vt:lpstr>
      <vt:lpstr>Tech Used in Making</vt:lpstr>
      <vt:lpstr>System Requirements</vt:lpstr>
      <vt:lpstr>Diagrams</vt:lpstr>
      <vt:lpstr>Diagrams 2</vt:lpstr>
      <vt:lpstr>Snapshots of the app</vt:lpstr>
      <vt:lpstr>Snapshots of the app 2</vt:lpstr>
      <vt:lpstr>Snapshots of the app 3</vt:lpstr>
      <vt:lpstr>Conclusion</vt:lpstr>
      <vt:lpstr>Future Work</vt:lpstr>
      <vt:lpstr>The expert in anything was once a beginner.”  - Helen Hayes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2019-09-22T12:47:45Z</dcterms:created>
  <dcterms:modified xsi:type="dcterms:W3CDTF">2019-09-24T03:40:20Z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