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C494-359E-4322-A908-1D6B911C7A0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7C07-C5A1-45F7-B84D-D15DB401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235" y="1134753"/>
            <a:ext cx="3567820" cy="140876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PHP class which allows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PDF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with pure PHP, that is to say without using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PDFlib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08" y="3989106"/>
            <a:ext cx="3800574" cy="1968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08" y="1134753"/>
            <a:ext cx="3800574" cy="16323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32814" y="359541"/>
            <a:ext cx="29667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How We Generate PDF</a:t>
            </a:r>
            <a:endParaRPr lang="en-US" sz="3500" b="1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981" y="354227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Main features</a:t>
            </a:r>
            <a:endParaRPr lang="en-US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Choice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of measure unit, page format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margins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Automatic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line break and text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justification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Image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support (JPEG, PNG and GIF)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Colors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Links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Page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compression</a:t>
            </a:r>
            <a:endParaRPr lang="en-US" b="0" i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85" y="5780923"/>
            <a:ext cx="5015943" cy="58858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000" i="1" dirty="0" smtClean="0"/>
              <a:t>Bootstrap Framework HTML &amp; </a:t>
            </a:r>
            <a:r>
              <a:rPr lang="en-US" sz="2000" i="1" dirty="0" smtClean="0"/>
              <a:t>CSS Templates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Responsive Website</a:t>
            </a:r>
            <a:endParaRPr lang="en-US" sz="2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9" y="991228"/>
            <a:ext cx="3264287" cy="194593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65" y="991227"/>
            <a:ext cx="3202684" cy="830623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167865" y="5718867"/>
            <a:ext cx="3437368" cy="464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800" i="1" dirty="0" smtClean="0"/>
              <a:t>Font Awesome icon toolkit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9610" y="163806"/>
            <a:ext cx="45191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&amp; ICONS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865" y="2064610"/>
            <a:ext cx="3202684" cy="2292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983" y="4652203"/>
            <a:ext cx="1810003" cy="933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965" y="4652204"/>
            <a:ext cx="1848219" cy="9335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49" y="3058177"/>
            <a:ext cx="3264287" cy="15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36" y="441325"/>
            <a:ext cx="2673927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84" y="1474819"/>
            <a:ext cx="3889375" cy="271938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1" y="4336140"/>
            <a:ext cx="6753729" cy="172902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134559" y="1755399"/>
            <a:ext cx="3837480" cy="215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200" b="1" u="sng" dirty="0" smtClean="0"/>
              <a:t>Message-Digest </a:t>
            </a:r>
            <a:r>
              <a:rPr lang="en-US" sz="2200" b="1" u="sng" dirty="0" smtClean="0"/>
              <a:t>Algorithm</a:t>
            </a:r>
            <a:endParaRPr lang="en-US" sz="2200" b="1" u="sng" dirty="0"/>
          </a:p>
          <a:p>
            <a:pPr algn="ctr">
              <a:lnSpc>
                <a:spcPct val="150000"/>
              </a:lnSpc>
            </a:pPr>
            <a:r>
              <a:rPr lang="en-US" sz="2200" b="1" u="sng" dirty="0" smtClean="0"/>
              <a:t>Produce 128-bit hashed </a:t>
            </a:r>
            <a:r>
              <a:rPr lang="en-US" sz="2200" b="1" u="sng" dirty="0" smtClean="0"/>
              <a:t>value</a:t>
            </a:r>
          </a:p>
          <a:p>
            <a:pPr algn="ctr">
              <a:lnSpc>
                <a:spcPct val="150000"/>
              </a:lnSpc>
            </a:pPr>
            <a:r>
              <a:rPr lang="en-US" sz="2200" b="1" u="sng" dirty="0" smtClean="0"/>
              <a:t>Not Reversible Function</a:t>
            </a:r>
            <a:endParaRPr lang="en-US" sz="2200" b="1" u="sng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125924" y="1564589"/>
            <a:ext cx="4371108" cy="234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500" b="1" u="sng" dirty="0" smtClean="0"/>
              <a:t>Huge Number of Hash </a:t>
            </a:r>
            <a:r>
              <a:rPr lang="en-US" sz="2500" b="1" u="sng" dirty="0" smtClean="0"/>
              <a:t>Database</a:t>
            </a:r>
            <a:endParaRPr lang="en-US" sz="2500" b="1" u="sng" dirty="0" smtClean="0"/>
          </a:p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n-US" sz="2500" u="sng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1,154,870,188,082</a:t>
            </a:r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3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509" y="183820"/>
            <a:ext cx="5479473" cy="902566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Meetings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06635" y="2713409"/>
            <a:ext cx="4502727" cy="700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spc="300" dirty="0" smtClean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Use Google</a:t>
            </a:r>
          </a:p>
          <a:p>
            <a:pPr algn="ctr"/>
            <a:r>
              <a:rPr lang="en-US" sz="2500" b="1" spc="300" dirty="0" smtClean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 </a:t>
            </a:r>
            <a:r>
              <a:rPr lang="en-US" sz="2500" b="1" spc="300" dirty="0" smtClean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Meet</a:t>
            </a:r>
            <a:endParaRPr lang="en-US" sz="2500" b="1" spc="300" dirty="0">
              <a:latin typeface="Times New Roman" panose="02020603050405020304" pitchFamily="18" charset="0"/>
              <a:ea typeface="Microsoft Himalaya" panose="01010100010101010101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980218" y="2670857"/>
            <a:ext cx="4010890" cy="785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Zoom</a:t>
            </a:r>
            <a:endParaRPr lang="en-US" sz="2300" b="1" spc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300" b="1" spc="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13" y="2670856"/>
            <a:ext cx="4345284" cy="29262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16353" y="2194359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300" dirty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Schedule a Meeting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3512600"/>
            <a:ext cx="2923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Google Meet is a </a:t>
            </a:r>
            <a:r>
              <a:rPr lang="en-US" dirty="0" smtClean="0">
                <a:solidFill>
                  <a:srgbClr val="4D5156"/>
                </a:solidFill>
                <a:latin typeface="arial" panose="020B0604020202020204" pitchFamily="34" charset="0"/>
              </a:rPr>
              <a:t>video-communication-service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developed by Google. 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56073" y="3395331"/>
            <a:ext cx="32904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Zoom Video </a:t>
            </a:r>
            <a:r>
              <a:rPr lang="en-US" dirty="0" smtClean="0">
                <a:solidFill>
                  <a:srgbClr val="4D5156"/>
                </a:solidFill>
                <a:latin typeface="arial" panose="020B0604020202020204" pitchFamily="34" charset="0"/>
              </a:rPr>
              <a:t>Communications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, Inc. is an American communications technology </a:t>
            </a:r>
            <a:r>
              <a:rPr lang="en-US" dirty="0" smtClean="0">
                <a:solidFill>
                  <a:srgbClr val="4D5156"/>
                </a:solidFill>
                <a:latin typeface="arial" panose="020B0604020202020204" pitchFamily="34" charset="0"/>
              </a:rPr>
              <a:t>company, It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provides </a:t>
            </a:r>
            <a:r>
              <a:rPr lang="en-US" dirty="0" smtClean="0">
                <a:solidFill>
                  <a:srgbClr val="4D5156"/>
                </a:solidFill>
                <a:latin typeface="arial" panose="020B0604020202020204" pitchFamily="34" charset="0"/>
              </a:rPr>
              <a:t>video telephony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443" y="1116857"/>
            <a:ext cx="2353660" cy="773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397" y="185692"/>
            <a:ext cx="2885208" cy="72178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Player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1" y="1690688"/>
            <a:ext cx="6096000" cy="247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988" y="1490632"/>
            <a:ext cx="4959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HTML5 video and streaming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39356" y="1490632"/>
            <a:ext cx="3952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Plugins install Chromecast, IMA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930" y="1287993"/>
            <a:ext cx="2448155" cy="805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9506018" y="1976643"/>
            <a:ext cx="2512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Any format Videos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7988" y="1976644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79" y="2673957"/>
            <a:ext cx="4863684" cy="39991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277" y="2676047"/>
            <a:ext cx="4863652" cy="39970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772" y="2673956"/>
            <a:ext cx="4863652" cy="40099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7769" y="1447270"/>
            <a:ext cx="2441587" cy="811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03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018" y="344343"/>
            <a:ext cx="3872345" cy="1325563"/>
          </a:xfrm>
        </p:spPr>
        <p:txBody>
          <a:bodyPr/>
          <a:lstStyle/>
          <a:p>
            <a:pPr algn="ctr"/>
            <a:r>
              <a:rPr lang="en-US" sz="3500" b="1" i="1" spc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500" b="1" i="1" spc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153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Microsoft Himalaya</vt:lpstr>
      <vt:lpstr>Times New Roman</vt:lpstr>
      <vt:lpstr>Office Theme</vt:lpstr>
      <vt:lpstr>FPDF is a PHP class which allows to generate PDF files with pure PHP, that is to say without using the PDFlib library. </vt:lpstr>
      <vt:lpstr>Bootstrap Framework HTML &amp; CSS Templates Responsive Website</vt:lpstr>
      <vt:lpstr>Encryption</vt:lpstr>
      <vt:lpstr>Online Meetings</vt:lpstr>
      <vt:lpstr>Media Player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FPDF</dc:title>
  <dc:creator>T-A-T</dc:creator>
  <cp:lastModifiedBy>Mohammed Zaman</cp:lastModifiedBy>
  <cp:revision>35</cp:revision>
  <dcterms:created xsi:type="dcterms:W3CDTF">2021-03-17T15:24:48Z</dcterms:created>
  <dcterms:modified xsi:type="dcterms:W3CDTF">2021-03-18T10:23:10Z</dcterms:modified>
</cp:coreProperties>
</file>