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C494-359E-4322-A908-1D6B911C7A04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8360" y="1350371"/>
            <a:ext cx="5891823" cy="29637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FPDF is a PHP class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Generate Result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101737"/>
            <a:ext cx="5556070" cy="14369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3" y="906234"/>
            <a:ext cx="3215640" cy="241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06" y="4314143"/>
            <a:ext cx="3990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354" y="365125"/>
            <a:ext cx="5253445" cy="43766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Bootstrap Framework HTML &amp; CSS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Templates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Responsive Website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49" y="365125"/>
            <a:ext cx="4276725" cy="34956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83" y="5079524"/>
            <a:ext cx="4143375" cy="9525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53738" y="3886449"/>
            <a:ext cx="4236719" cy="2386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Font Awesome icon toolkit</a:t>
            </a:r>
          </a:p>
          <a:p>
            <a:pPr algn="ctr"/>
            <a:endParaRPr lang="en-US" sz="2800" dirty="0"/>
          </a:p>
          <a:p>
            <a:pPr algn="ctr"/>
            <a:r>
              <a:rPr lang="en-US" sz="2800" smtClean="0"/>
              <a:t>Bootstrap CDN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72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Encryption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7" y="1567603"/>
            <a:ext cx="3889375" cy="271938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52" y="4286990"/>
            <a:ext cx="6580480" cy="2427319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084652" y="1601733"/>
            <a:ext cx="6748120" cy="2685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Message-Digest Algorithm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Produce 128-bit hashed value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Not Reversible Function</a:t>
            </a:r>
            <a:endParaRPr lang="en-US" sz="2800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95276" y="4321121"/>
            <a:ext cx="3889375" cy="239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Huge Number of Hash Database</a:t>
            </a:r>
          </a:p>
          <a:p>
            <a:pPr algn="ctr"/>
            <a:endParaRPr lang="en-US" sz="2800" b="1" dirty="0" smtClean="0"/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1,154,870,188,082</a:t>
            </a:r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35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Online Meeting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9" y="1825625"/>
            <a:ext cx="3906093" cy="196260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4" y="4165517"/>
            <a:ext cx="3868783" cy="2270975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23411" y="1825625"/>
            <a:ext cx="6868589" cy="2223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Schedule a Meeting Using Google Meet</a:t>
            </a:r>
            <a:endParaRPr lang="en-US" sz="2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2776" y="4049486"/>
            <a:ext cx="4676503" cy="2223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Schedule a Meeting Using Zoom</a:t>
            </a:r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555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Video.js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0" y="1782128"/>
            <a:ext cx="5236029" cy="435133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1" y="1690688"/>
            <a:ext cx="6096000" cy="247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0" y="1782128"/>
            <a:ext cx="609600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Supports HTML5 video and Modern streaming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Easy Plugins install Chromecast, IMA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Play Any format Videos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Reliable and Consistant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032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825625"/>
            <a:ext cx="6361610" cy="435133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0330" y="1825625"/>
            <a:ext cx="3955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Write here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272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FPDF is a PHP class  Generate Result</vt:lpstr>
      <vt:lpstr>Bootstrap Framework HTML &amp; CSS  Templates  Responsive Website</vt:lpstr>
      <vt:lpstr>Encryption</vt:lpstr>
      <vt:lpstr>Online Meeting </vt:lpstr>
      <vt:lpstr>Video.js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FPDF</dc:title>
  <dc:creator>T-A-T</dc:creator>
  <cp:lastModifiedBy>T-A-T</cp:lastModifiedBy>
  <cp:revision>27</cp:revision>
  <dcterms:created xsi:type="dcterms:W3CDTF">2021-03-17T15:24:48Z</dcterms:created>
  <dcterms:modified xsi:type="dcterms:W3CDTF">2021-03-17T20:00:06Z</dcterms:modified>
</cp:coreProperties>
</file>