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1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2C8D-52A9-4D3B-BDEF-6935DB5348C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0BB3-8FCD-41D0-B974-BB57E555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2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2C8D-52A9-4D3B-BDEF-6935DB5348C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0BB3-8FCD-41D0-B974-BB57E555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7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2C8D-52A9-4D3B-BDEF-6935DB5348C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0BB3-8FCD-41D0-B974-BB57E555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4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2C8D-52A9-4D3B-BDEF-6935DB5348C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0BB3-8FCD-41D0-B974-BB57E555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2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2C8D-52A9-4D3B-BDEF-6935DB5348C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0BB3-8FCD-41D0-B974-BB57E555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6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2C8D-52A9-4D3B-BDEF-6935DB5348C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0BB3-8FCD-41D0-B974-BB57E555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2C8D-52A9-4D3B-BDEF-6935DB5348C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0BB3-8FCD-41D0-B974-BB57E555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2C8D-52A9-4D3B-BDEF-6935DB5348C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0BB3-8FCD-41D0-B974-BB57E555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6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2C8D-52A9-4D3B-BDEF-6935DB5348C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0BB3-8FCD-41D0-B974-BB57E555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2C8D-52A9-4D3B-BDEF-6935DB5348C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0BB3-8FCD-41D0-B974-BB57E555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2C8D-52A9-4D3B-BDEF-6935DB5348C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0BB3-8FCD-41D0-B974-BB57E555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4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B2C8D-52A9-4D3B-BDEF-6935DB5348C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D0BB3-8FCD-41D0-B974-BB57E555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3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BC6F337-0A51-4955-95D1-8D90F1437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63" y="2104714"/>
            <a:ext cx="2583272" cy="23541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0946E5-F06C-40B7-B2E0-B04146B7D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603" y="2104714"/>
            <a:ext cx="5299360" cy="23541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8383779-7A13-4151-9019-F5EFCED29D42}"/>
              </a:ext>
            </a:extLst>
          </p:cNvPr>
          <p:cNvSpPr/>
          <p:nvPr/>
        </p:nvSpPr>
        <p:spPr>
          <a:xfrm>
            <a:off x="1250520" y="1109632"/>
            <a:ext cx="10092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PHPMailer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 is a code library to send emails safely and easily via PHP code from a web server. 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358AC2-92C6-48D0-908F-58C953B75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687" y="1440821"/>
            <a:ext cx="1819529" cy="59063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5E4203F-E3AF-4A6E-910B-A438A042B47C}"/>
              </a:ext>
            </a:extLst>
          </p:cNvPr>
          <p:cNvSpPr/>
          <p:nvPr/>
        </p:nvSpPr>
        <p:spPr>
          <a:xfrm>
            <a:off x="734961" y="4814895"/>
            <a:ext cx="6096000" cy="8720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Validates email addresses automatically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Protects against header injection attacks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495F7E-498D-45C0-B5AD-F8E962BB0789}"/>
              </a:ext>
            </a:extLst>
          </p:cNvPr>
          <p:cNvSpPr/>
          <p:nvPr/>
        </p:nvSpPr>
        <p:spPr>
          <a:xfrm>
            <a:off x="6830961" y="4879977"/>
            <a:ext cx="4407842" cy="741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Integrated SMTP support</a:t>
            </a:r>
            <a:endParaRPr lang="en-US" b="0" i="0" dirty="0"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Compatible with PHP 5.5 and later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9B825D-8356-4A41-A73F-829BEE893244}"/>
              </a:ext>
            </a:extLst>
          </p:cNvPr>
          <p:cNvSpPr/>
          <p:nvPr/>
        </p:nvSpPr>
        <p:spPr>
          <a:xfrm>
            <a:off x="5248197" y="241672"/>
            <a:ext cx="190789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spc="6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Mailer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63771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61" y="403397"/>
            <a:ext cx="4667250" cy="1009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20418" y="4363015"/>
            <a:ext cx="5261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600" dirty="0" err="1">
                <a:latin typeface="Bahnschrift SemiBold" panose="020B0502040204020203" pitchFamily="34" charset="0"/>
                <a:cs typeface="Times New Roman" panose="02020603050405020304" pitchFamily="18" charset="0"/>
              </a:rPr>
              <a:t>request_reset_password.php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78661" y="3554339"/>
            <a:ext cx="2429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600" dirty="0" err="1">
                <a:latin typeface="Bahnschrift SemiBold" panose="020B0502040204020203" pitchFamily="34" charset="0"/>
                <a:cs typeface="Times New Roman" panose="02020603050405020304" pitchFamily="18" charset="0"/>
              </a:rPr>
              <a:t>contact.php</a:t>
            </a:r>
            <a:endParaRPr lang="en-US" dirty="0"/>
          </a:p>
        </p:txBody>
      </p:sp>
      <p:cxnSp>
        <p:nvCxnSpPr>
          <p:cNvPr id="27" name="Elbow Connector 26"/>
          <p:cNvCxnSpPr>
            <a:cxnSpLocks/>
            <a:stCxn id="3" idx="3"/>
            <a:endCxn id="36" idx="2"/>
          </p:cNvCxnSpPr>
          <p:nvPr/>
        </p:nvCxnSpPr>
        <p:spPr>
          <a:xfrm flipV="1">
            <a:off x="6281530" y="4290409"/>
            <a:ext cx="3546092" cy="25727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cxnSpLocks/>
            <a:endCxn id="36" idx="0"/>
          </p:cNvCxnSpPr>
          <p:nvPr/>
        </p:nvCxnSpPr>
        <p:spPr>
          <a:xfrm>
            <a:off x="6281530" y="2857723"/>
            <a:ext cx="3546092" cy="25727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3"/>
          </p:cNvCxnSpPr>
          <p:nvPr/>
        </p:nvCxnSpPr>
        <p:spPr>
          <a:xfrm>
            <a:off x="6308035" y="3739005"/>
            <a:ext cx="275335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293" y="3114995"/>
            <a:ext cx="1536657" cy="1175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687216-F622-48A2-B213-B6CA5B4CF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69" y="5495016"/>
            <a:ext cx="637735" cy="4842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6691AB-2E07-440F-A414-17C5858CAE4F}"/>
              </a:ext>
            </a:extLst>
          </p:cNvPr>
          <p:cNvSpPr/>
          <p:nvPr/>
        </p:nvSpPr>
        <p:spPr>
          <a:xfrm>
            <a:off x="5046183" y="5504720"/>
            <a:ext cx="266699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-apple-system"/>
              </a:rPr>
              <a:t>luexamhive@gmail.com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E4B97B-8B10-4C00-9D9C-82B5A63D04EC}"/>
              </a:ext>
            </a:extLst>
          </p:cNvPr>
          <p:cNvSpPr/>
          <p:nvPr/>
        </p:nvSpPr>
        <p:spPr>
          <a:xfrm>
            <a:off x="1537252" y="2658995"/>
            <a:ext cx="4558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600" dirty="0" err="1">
                <a:latin typeface="Bahnschrift SemiBold" panose="020B0502040204020203" pitchFamily="34" charset="0"/>
                <a:cs typeface="Times New Roman" panose="02020603050405020304" pitchFamily="18" charset="0"/>
              </a:rPr>
              <a:t>student_Registration.php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9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0238" y="134169"/>
            <a:ext cx="83327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spc="6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Did you forget your password again??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1" y="2634195"/>
            <a:ext cx="3236469" cy="1489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868" y="2652284"/>
            <a:ext cx="1536657" cy="1175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012" y="2646050"/>
            <a:ext cx="3041583" cy="1187882"/>
          </a:xfrm>
          <a:prstGeom prst="rect">
            <a:avLst/>
          </a:prstGeom>
        </p:spPr>
      </p:pic>
      <p:sp>
        <p:nvSpPr>
          <p:cNvPr id="16" name="U-Turn Arrow 15"/>
          <p:cNvSpPr/>
          <p:nvPr/>
        </p:nvSpPr>
        <p:spPr>
          <a:xfrm>
            <a:off x="2573593" y="2138516"/>
            <a:ext cx="1477298" cy="260352"/>
          </a:xfrm>
          <a:prstGeom prst="uturnArrow">
            <a:avLst>
              <a:gd name="adj1" fmla="val 6679"/>
              <a:gd name="adj2" fmla="val 25000"/>
              <a:gd name="adj3" fmla="val 38086"/>
              <a:gd name="adj4" fmla="val 43750"/>
              <a:gd name="adj5" fmla="val 75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082" y="2634195"/>
            <a:ext cx="2998985" cy="2553638"/>
          </a:xfrm>
          <a:prstGeom prst="rect">
            <a:avLst/>
          </a:prstGeom>
        </p:spPr>
      </p:pic>
      <p:sp>
        <p:nvSpPr>
          <p:cNvPr id="24" name="U-Turn Arrow 23"/>
          <p:cNvSpPr/>
          <p:nvPr/>
        </p:nvSpPr>
        <p:spPr>
          <a:xfrm>
            <a:off x="4835013" y="2138516"/>
            <a:ext cx="1747684" cy="260352"/>
          </a:xfrm>
          <a:prstGeom prst="uturnArrow">
            <a:avLst>
              <a:gd name="adj1" fmla="val 6679"/>
              <a:gd name="adj2" fmla="val 25000"/>
              <a:gd name="adj3" fmla="val 38086"/>
              <a:gd name="adj4" fmla="val 43750"/>
              <a:gd name="adj5" fmla="val 75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U-Turn Arrow 24"/>
          <p:cNvSpPr/>
          <p:nvPr/>
        </p:nvSpPr>
        <p:spPr>
          <a:xfrm>
            <a:off x="7366819" y="2138516"/>
            <a:ext cx="2578510" cy="241912"/>
          </a:xfrm>
          <a:prstGeom prst="uturnArrow">
            <a:avLst>
              <a:gd name="adj1" fmla="val 6679"/>
              <a:gd name="adj2" fmla="val 25000"/>
              <a:gd name="adj3" fmla="val 38086"/>
              <a:gd name="adj4" fmla="val 43750"/>
              <a:gd name="adj5" fmla="val 75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Left-Up Arrow 28"/>
          <p:cNvSpPr/>
          <p:nvPr/>
        </p:nvSpPr>
        <p:spPr>
          <a:xfrm>
            <a:off x="3501438" y="5453455"/>
            <a:ext cx="7014161" cy="641555"/>
          </a:xfrm>
          <a:prstGeom prst="leftUpArrow">
            <a:avLst>
              <a:gd name="adj1" fmla="val 8908"/>
              <a:gd name="adj2" fmla="val 25000"/>
              <a:gd name="adj3" fmla="val 25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930" y="4997087"/>
            <a:ext cx="3236469" cy="14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37" y="1425371"/>
            <a:ext cx="6651368" cy="40167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14975" y="198793"/>
            <a:ext cx="27606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 </a:t>
            </a:r>
            <a:r>
              <a:rPr lang="en-US" sz="25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WYSIWYG Editor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9" y="1912068"/>
            <a:ext cx="1574115" cy="1389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39" y="3301536"/>
            <a:ext cx="1574115" cy="13894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7657" y="1912068"/>
            <a:ext cx="1574115" cy="13894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7657" y="3301536"/>
            <a:ext cx="1574116" cy="16112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21663" y="5822348"/>
            <a:ext cx="9053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</a:rPr>
              <a:t>Summernote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is a JavaScript library that helps you create WYSIWYG editors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1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6" y="1326925"/>
            <a:ext cx="4696480" cy="14289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78646" y="427392"/>
            <a:ext cx="3105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6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Effective Search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314" y="1326924"/>
            <a:ext cx="5646965" cy="14289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84454" y="3372791"/>
            <a:ext cx="44454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if (</a:t>
            </a:r>
            <a:r>
              <a:rPr lang="en-US" sz="1000" dirty="0" err="1"/>
              <a:t>isset</a:t>
            </a:r>
            <a:r>
              <a:rPr lang="en-US" sz="1000" dirty="0"/>
              <a:t>($_POST["search"])) {</a:t>
            </a:r>
          </a:p>
          <a:p>
            <a:r>
              <a:rPr lang="en-US" sz="1000" dirty="0"/>
              <a:t>$id = $_POST["</a:t>
            </a:r>
            <a:r>
              <a:rPr lang="en-US" sz="1000" dirty="0" err="1"/>
              <a:t>id_to_search</a:t>
            </a:r>
            <a:r>
              <a:rPr lang="en-US" sz="1000" dirty="0"/>
              <a:t>"];</a:t>
            </a:r>
          </a:p>
          <a:p>
            <a:endParaRPr lang="en-US" sz="1000" dirty="0"/>
          </a:p>
          <a:p>
            <a:r>
              <a:rPr lang="en-US" sz="1000" dirty="0"/>
              <a:t>$</a:t>
            </a:r>
            <a:r>
              <a:rPr lang="en-US" sz="1000" dirty="0" err="1"/>
              <a:t>sql</a:t>
            </a:r>
            <a:r>
              <a:rPr lang="en-US" sz="1000" dirty="0"/>
              <a:t> = $</a:t>
            </a:r>
            <a:r>
              <a:rPr lang="en-US" sz="1000" dirty="0" err="1"/>
              <a:t>pdo</a:t>
            </a:r>
            <a:r>
              <a:rPr lang="en-US" sz="1000" dirty="0"/>
              <a:t>-&gt;prepare("SELECT * FROM `Student`  WHERE </a:t>
            </a:r>
            <a:r>
              <a:rPr lang="en-US" sz="1000" dirty="0" err="1"/>
              <a:t>Student_ID</a:t>
            </a:r>
            <a:r>
              <a:rPr lang="en-US" sz="1000" dirty="0"/>
              <a:t> = '$id'");</a:t>
            </a:r>
          </a:p>
          <a:p>
            <a:r>
              <a:rPr lang="en-US" sz="1000" dirty="0"/>
              <a:t>$</a:t>
            </a:r>
            <a:r>
              <a:rPr lang="en-US" sz="1000" dirty="0" err="1"/>
              <a:t>sql</a:t>
            </a:r>
            <a:r>
              <a:rPr lang="en-US" sz="1000" dirty="0"/>
              <a:t>-&gt;</a:t>
            </a:r>
            <a:r>
              <a:rPr lang="en-US" sz="1000" dirty="0" err="1"/>
              <a:t>setFetchMode</a:t>
            </a:r>
            <a:r>
              <a:rPr lang="en-US" sz="1000" dirty="0"/>
              <a:t>(PDO::FETCH_OBJ);</a:t>
            </a:r>
          </a:p>
          <a:p>
            <a:r>
              <a:rPr lang="en-US" sz="1000" dirty="0"/>
              <a:t>$</a:t>
            </a:r>
            <a:r>
              <a:rPr lang="en-US" sz="1000" dirty="0" err="1"/>
              <a:t>sql</a:t>
            </a:r>
            <a:r>
              <a:rPr lang="en-US" sz="1000" dirty="0"/>
              <a:t>-&gt;execute();</a:t>
            </a:r>
          </a:p>
          <a:p>
            <a:endParaRPr lang="en-US" sz="1000" dirty="0"/>
          </a:p>
          <a:p>
            <a:r>
              <a:rPr lang="en-US" sz="1000" dirty="0"/>
              <a:t>if ($row = $</a:t>
            </a:r>
            <a:r>
              <a:rPr lang="en-US" sz="1000" dirty="0" err="1"/>
              <a:t>sql</a:t>
            </a:r>
            <a:r>
              <a:rPr lang="en-US" sz="1000" dirty="0"/>
              <a:t>-&gt;fetch()) {?&gt;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84454" y="4857256"/>
            <a:ext cx="5327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&lt;p class="mt-3 text-success"&gt;</a:t>
            </a:r>
          </a:p>
          <a:p>
            <a:r>
              <a:rPr lang="en-US" sz="1000" dirty="0"/>
              <a:t>&lt;?</a:t>
            </a:r>
            <a:r>
              <a:rPr lang="en-US" sz="1000" dirty="0" err="1"/>
              <a:t>php</a:t>
            </a:r>
            <a:r>
              <a:rPr lang="en-US" sz="1000" dirty="0"/>
              <a:t> echo $row-&gt;</a:t>
            </a:r>
            <a:r>
              <a:rPr lang="en-US" sz="1000" dirty="0" err="1"/>
              <a:t>Student_ID</a:t>
            </a:r>
            <a:r>
              <a:rPr lang="en-US" sz="1000" dirty="0"/>
              <a:t> . ' - ' . $row-&gt;</a:t>
            </a:r>
            <a:r>
              <a:rPr lang="en-US" sz="1000" dirty="0" err="1"/>
              <a:t>FirstName</a:t>
            </a:r>
            <a:r>
              <a:rPr lang="en-US" sz="1000" dirty="0"/>
              <a:t> . ' ' . $row-&gt;</a:t>
            </a:r>
            <a:r>
              <a:rPr lang="en-US" sz="1000" dirty="0" err="1"/>
              <a:t>LastName</a:t>
            </a:r>
            <a:r>
              <a:rPr lang="en-US" sz="1000" dirty="0"/>
              <a:t> . ' '; ?&gt;</a:t>
            </a:r>
          </a:p>
          <a:p>
            <a:r>
              <a:rPr lang="en-US" sz="1000" dirty="0"/>
              <a:t>&lt;a </a:t>
            </a:r>
            <a:r>
              <a:rPr lang="en-US" sz="1000" dirty="0" err="1"/>
              <a:t>href</a:t>
            </a:r>
            <a:r>
              <a:rPr lang="en-US" sz="1000" dirty="0"/>
              <a:t>="</a:t>
            </a:r>
            <a:r>
              <a:rPr lang="en-US" sz="1000" dirty="0" err="1"/>
              <a:t>admin_student_details.php?id</a:t>
            </a:r>
            <a:r>
              <a:rPr lang="en-US" sz="1000" dirty="0"/>
              <a:t>=&lt;?</a:t>
            </a:r>
            <a:r>
              <a:rPr lang="en-US" sz="1000" dirty="0" err="1"/>
              <a:t>php</a:t>
            </a:r>
            <a:r>
              <a:rPr lang="en-US" sz="1000" dirty="0"/>
              <a:t> echo $row-&gt;</a:t>
            </a:r>
            <a:r>
              <a:rPr lang="en-US" sz="1000" dirty="0" err="1"/>
              <a:t>Student_ID</a:t>
            </a:r>
            <a:r>
              <a:rPr lang="en-US" sz="1000" dirty="0"/>
              <a:t>; ?&gt;"&gt; (More details)&lt;/a&gt;</a:t>
            </a:r>
          </a:p>
          <a:p>
            <a:r>
              <a:rPr lang="en-US" sz="1000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66370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222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Arial</vt:lpstr>
      <vt:lpstr>Arial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Examination  System</dc:title>
  <dc:creator>Mohammed Zaman</dc:creator>
  <cp:lastModifiedBy>Mohi Uddin Pabel</cp:lastModifiedBy>
  <cp:revision>52</cp:revision>
  <dcterms:created xsi:type="dcterms:W3CDTF">2021-03-17T07:22:38Z</dcterms:created>
  <dcterms:modified xsi:type="dcterms:W3CDTF">2021-03-19T21:28:12Z</dcterms:modified>
</cp:coreProperties>
</file>