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5964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59640" cy="333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5964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5964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59640" cy="333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5964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9640" cy="37796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3B5BF5A0-E7F2-444B-8491-1A76CC7F5D7E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docs.opencv.org/2.4/modules/calib3d/doc/camera_calibration_and_3d_reconstruction.html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60000" y="2828520"/>
            <a:ext cx="9359640" cy="7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Reconstruction 3D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360000" y="3315600"/>
            <a:ext cx="9359640" cy="14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Source Sans Pro"/>
              </a:rPr>
              <a:t>Team FaceSMesh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6150600" y="4069800"/>
            <a:ext cx="3907440" cy="15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Salsigan Razvan-Dan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Pop Leonard-Andrei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Pislariu Alexandru Ilie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Server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/model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Acest endpoint este apelat de catre Scene Viewer si returneaza un fisier </a:t>
            </a: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GLTF generat pe baza meshului rezultat din procesarea imaginilor.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/display_mesh.bin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Deoarece fisierul GLTF generat de noi produce separat un bin file, parte </a:t>
            </a: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din GLTF, Scene Viewer va face un request spre server pentru obtinerea </a:t>
            </a: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acestuia.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Server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531880" y="1339560"/>
            <a:ext cx="5011920" cy="392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Generarea modelului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Folosim MediaPipe pentru extragerea celor 468 de landmarks. Ca output avem coordonatele fiecarui punct, iar pentru generarea meshului le conectam folosind pyvista, aplicand filtrul delaunay pe point cloud.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Generarea modelului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3886200" y="1600200"/>
            <a:ext cx="5963400" cy="3200040"/>
          </a:xfrm>
          <a:prstGeom prst="rect">
            <a:avLst/>
          </a:prstGeom>
          <a:ln w="10800">
            <a:noFill/>
          </a:ln>
        </p:spPr>
      </p:pic>
      <p:sp>
        <p:nvSpPr>
          <p:cNvPr id="109" name=""/>
          <p:cNvSpPr/>
          <p:nvPr/>
        </p:nvSpPr>
        <p:spPr>
          <a:xfrm>
            <a:off x="360000" y="1485000"/>
            <a:ext cx="32972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In functie de unghiul din care a fost facuta fotografia, anumite zone din rezultat au o fidelitate mai mare.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Generarea modelului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108800" y="1434600"/>
            <a:ext cx="8034840" cy="37364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Generarea modelului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6688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Algoritmul nostru primeste ca input cele 3 imagini, iar pentru a combina cele mai bune parti din toate rezultatele, folosim un algoritm de interpolare in care atribuim liniar weighturi fiecarui rezultat.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5210640" y="1600200"/>
            <a:ext cx="4618800" cy="26092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Generarea modelului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Din rezultatul interpolarii extragem muchiile si generam “tuburi” in forma lor, pentru a obtine masca finala (grosimea e ajustabila).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Generarea modelului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4959000" y="1249560"/>
            <a:ext cx="3270240" cy="4116240"/>
          </a:xfrm>
          <a:prstGeom prst="rect">
            <a:avLst/>
          </a:prstGeom>
          <a:ln w="10800"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1683360" y="1254600"/>
            <a:ext cx="3275280" cy="41112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Concluzii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Am reuist sa obtinem rezultate destul de bune folosind MediaPipe si </a:t>
            </a: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interpolarea intre modelele generate din mai multe unghiuri, iar o </a:t>
            </a: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posibila imbunatatire ar fi sa generam si partea de gat si umeri a </a:t>
            </a: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persoanei, apoi sa combinam cele doua rezultate.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System requirements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Pentru vizualizarea modelului in Scene Viewer, dispozitivul cu android trebuie sa aiba suport pentru  ARCore si Android 7.0 Nougat (API Level 24) sau mai recent.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Introducere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Pentru a proteja pacientii supusi unor anumite terapii radiologice, </a:t>
            </a: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este utila purtarea unor masti de protectie. Cu cat aceste masti </a:t>
            </a: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respecta mai mult fizionommia pacientului, cu atat gradul de </a:t>
            </a: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securitate al organelor care nu trebuie iradiate este mai mare.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Referinte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https://google.github.io/mediapipe/solutions/face_mesh.html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https://github.com/microsoft/Deep3DFaceReconstruction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https://developers.google.com/ar/develop/java/scene-viewer#3d-or-ar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https://stackoverflow.com/questions/54898657/i-want-to-generate-a-mesh-from-a-point-cloud-in-python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https://docs.pyvista.org/examples/00-load/create-tri-surface.html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https://www.researchgate.net/publication/220427980_3D_Reconstruction_from_Multiple_Images_Part_1_-_Principles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https://arxiv.org/pdf/1607.00662.pdf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https://arxiv.org/pdf/1906.06543.pdf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Source Sans Pro Semibold"/>
                <a:hlinkClick r:id="rId1"/>
              </a:rPr>
              <a:t>https://docs.opencv.org/2.4/modules/calib3d/doc/camera_calibration_and_3d_reconstruction.html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http://3d-r2n2.stanford.edu/viewer/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Dataset: http://robotics.csie.ncku.edu.tw/Databases/FaceDetect_PoseEstimate.htm#Our_Database_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Solutia propusa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Solutia propusa se bazeaza pe utilizarea unui algoritm inteligent pentru extragerea de puncte cheieale configuratiei fetei, sub forma unui nor de puncte.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Odata ce aceste puncte sunt extrase, este necesara unirea lor, pentru a obtine o retea (mesh) corespunzatoare, ceea ce presupune generarea de poligoane in interiorul norului de puncte.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Ultimul pas de efectuat dupa ce reteaua este generata este cel de asigurare a unei structuri printabile, prin ajustarea muchiilor retelei.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Interfata si functionalitate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In partea de sus a ecranului apar instructiunile de folosire (cum </a:t>
            </a: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trebuie facute fotografiile).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La inceput este afisat “Take a left profile picture (-50°)”, prin care se </a:t>
            </a: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sugereaza ca imaginea ce urmeaza a fi capturata sa fie una din profil </a:t>
            </a: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stanga (la un unghi de -50° fata de planul frontal).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Dupa ce prima poza este capturata, utilizatorul va reveni in aplicatie </a:t>
            </a: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si va vedea fotografia si mesajul “Take a frontal picture” prin care se </a:t>
            </a: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sugereaza ca imaginea ce urmeaza a fi capturata sa fie una frontala.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Dupa ce a doua poza este capturata, utilizatorul va reveni in aplicatie </a:t>
            </a: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si va vedea fotografia si mesajul “Take a right profile picture (50°)”,  </a:t>
            </a: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prin care se sugereaza ca imaginea ce urmeaza a fi capturata sa fie </a:t>
            </a: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una din profil dreapta (la un unghi de +50° fata de planul frontal).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Interfata si functionalitate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Dupa ce fiecare imagine este capturata, aplicatia afiseaza un toast message prin care utilizatorul este informat cu privire la numarul de imagini pe care mai trebuie sa le captureze.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Dupa ce si cea de-a treia poza a fost capturata, acestea se trimit catre server si apare un loading indicator, alaturi de mesajul “The mesh is being generated…”.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Cand meshul se termina de generat, apare un toast message care confirma acest fapt, si sugereaza vizualizarea meshului in Scene Viewer.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Interfata si functionalitate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Interfata cu utilizatorul dispune de 2 butoane:</a:t>
            </a:r>
            <a:endParaRPr b="0" lang="en-US" sz="2400" spc="-1" strike="noStrike">
              <a:latin typeface="Arial"/>
            </a:endParaRPr>
          </a:p>
          <a:p>
            <a:pPr marL="360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Font typeface="StarSymbol"/>
              <a:buAutoNum type="arabicParenR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Take photo - deschide camera si salveaza temporar imaginea capturata</a:t>
            </a:r>
            <a:endParaRPr b="0" lang="en-US" sz="2400" spc="-1" strike="noStrike">
              <a:latin typeface="Arial"/>
            </a:endParaRPr>
          </a:p>
          <a:p>
            <a:pPr marL="360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Font typeface="StarSymbol"/>
              <a:buAutoNum type="arabicParenR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Show 3D – afiseaza meshul generat in Scene Viewer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Interfata si functionalitate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In partea de sus a ecranului, apar instructiuni pentru utilizator, prin care i se comunica acestuia din ce unghi ar trebui facute pozele ca urmare a actionarii butonului Take Photo: prima din profil stanga, a doua frontal, iar ultima din profil dreapta.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Interfata si functionalitate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Dupa ce cea de-a treia poza a fost capturata, acestea se trimit serverului, iar in aplicatie apare un loading indicator si un mesaj.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Odata ce imaginile au fost procesate si meshul generat, loading indicatorul dispare, iar utilizatorul este instiintat ca poate vizualiza wireframeul actionand butonul Show 3D.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Server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Pe partea de server sunt disponibile 3 endpoints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/process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Primeste prin POST cele 3 imagini sub forma de Base64 encoded byte array String, prin parametri image1, image2 si image3.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Imaginile sunt trimise spre prelucrare si se raspunde cu OK daca modelul 3D a fost generat cu success.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LibreOffice/7.2.4.1$Linux_X86_64 LibreOffice_project/20$Build-1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2022-01-09T20:26:39Z</dcterms:created>
  <dc:creator/>
  <dc:description/>
  <dc:language>en-US</dc:language>
  <cp:lastModifiedBy/>
  <dcterms:modified xsi:type="dcterms:W3CDTF">2022-01-13T21:06:31Z</dcterms:modified>
  <cp:revision>19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