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3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8CFB6"/>
    <a:srgbClr val="D24726"/>
    <a:srgbClr val="FF9B45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F1E33-E267-4845-AA9B-6864D1468DF3}" v="26" dt="2025-03-30T17:06:0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Sohail" userId="bb415b28412611f6" providerId="LiveId" clId="{905F1E33-E267-4845-AA9B-6864D1468DF3}"/>
    <pc:docChg chg="undo redo custSel addSld delSld modSld sldOrd modSection">
      <pc:chgData name="Mohamed Sohail" userId="bb415b28412611f6" providerId="LiveId" clId="{905F1E33-E267-4845-AA9B-6864D1468DF3}" dt="2025-03-30T17:06:05.464" v="325"/>
      <pc:docMkLst>
        <pc:docMk/>
      </pc:docMkLst>
      <pc:sldChg chg="modSp mod setBg">
        <pc:chgData name="Mohamed Sohail" userId="bb415b28412611f6" providerId="LiveId" clId="{905F1E33-E267-4845-AA9B-6864D1468DF3}" dt="2025-03-30T17:06:05.464" v="325"/>
        <pc:sldMkLst>
          <pc:docMk/>
          <pc:sldMk cId="2471807738" sldId="256"/>
        </pc:sldMkLst>
        <pc:spChg chg="mod">
          <ac:chgData name="Mohamed Sohail" userId="bb415b28412611f6" providerId="LiveId" clId="{905F1E33-E267-4845-AA9B-6864D1468DF3}" dt="2025-03-30T17:05:14.158" v="310" actId="1076"/>
          <ac:spMkLst>
            <pc:docMk/>
            <pc:sldMk cId="2471807738" sldId="256"/>
            <ac:spMk id="3" creationId="{00000000-0000-0000-0000-000000000000}"/>
          </ac:spMkLst>
        </pc:spChg>
      </pc:sldChg>
      <pc:sldChg chg="addSp delSp modSp mod">
        <pc:chgData name="Mohamed Sohail" userId="bb415b28412611f6" providerId="LiveId" clId="{905F1E33-E267-4845-AA9B-6864D1468DF3}" dt="2025-03-30T17:00:17.651" v="195" actId="1076"/>
        <pc:sldMkLst>
          <pc:docMk/>
          <pc:sldMk cId="1328676004" sldId="257"/>
        </pc:sldMkLst>
        <pc:spChg chg="mod">
          <ac:chgData name="Mohamed Sohail" userId="bb415b28412611f6" providerId="LiveId" clId="{905F1E33-E267-4845-AA9B-6864D1468DF3}" dt="2025-03-30T16:56:44.698" v="168" actId="20577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57:01.158" v="185" actId="1076"/>
          <ac:spMkLst>
            <pc:docMk/>
            <pc:sldMk cId="1328676004" sldId="257"/>
            <ac:spMk id="5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55:50.191" v="138" actId="20577"/>
          <ac:spMkLst>
            <pc:docMk/>
            <pc:sldMk cId="1328676004" sldId="257"/>
            <ac:spMk id="35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56:06.530" v="144" actId="20577"/>
          <ac:spMkLst>
            <pc:docMk/>
            <pc:sldMk cId="1328676004" sldId="257"/>
            <ac:spMk id="42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56:02.437" v="143" actId="20577"/>
          <ac:spMkLst>
            <pc:docMk/>
            <pc:sldMk cId="1328676004" sldId="257"/>
            <ac:spMk id="43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56:00.191" v="142" actId="20577"/>
          <ac:spMkLst>
            <pc:docMk/>
            <pc:sldMk cId="1328676004" sldId="257"/>
            <ac:spMk id="44" creationId="{00000000-0000-0000-0000-000000000000}"/>
          </ac:spMkLst>
        </pc:spChg>
        <pc:grpChg chg="del">
          <ac:chgData name="Mohamed Sohail" userId="bb415b28412611f6" providerId="LiveId" clId="{905F1E33-E267-4845-AA9B-6864D1468DF3}" dt="2025-03-30T16:55:53.671" v="139" actId="478"/>
          <ac:grpSpMkLst>
            <pc:docMk/>
            <pc:sldMk cId="1328676004" sldId="257"/>
            <ac:grpSpMk id="33" creationId="{00000000-0000-0000-0000-000000000000}"/>
          </ac:grpSpMkLst>
        </pc:grpChg>
        <pc:grpChg chg="del">
          <ac:chgData name="Mohamed Sohail" userId="bb415b28412611f6" providerId="LiveId" clId="{905F1E33-E267-4845-AA9B-6864D1468DF3}" dt="2025-03-30T16:55:55.767" v="140" actId="478"/>
          <ac:grpSpMkLst>
            <pc:docMk/>
            <pc:sldMk cId="1328676004" sldId="257"/>
            <ac:grpSpMk id="36" creationId="{00000000-0000-0000-0000-000000000000}"/>
          </ac:grpSpMkLst>
        </pc:grpChg>
        <pc:grpChg chg="del">
          <ac:chgData name="Mohamed Sohail" userId="bb415b28412611f6" providerId="LiveId" clId="{905F1E33-E267-4845-AA9B-6864D1468DF3}" dt="2025-03-30T16:55:58.168" v="141" actId="478"/>
          <ac:grpSpMkLst>
            <pc:docMk/>
            <pc:sldMk cId="1328676004" sldId="257"/>
            <ac:grpSpMk id="39" creationId="{00000000-0000-0000-0000-000000000000}"/>
          </ac:grpSpMkLst>
        </pc:grpChg>
        <pc:picChg chg="add del mod">
          <ac:chgData name="Mohamed Sohail" userId="bb415b28412611f6" providerId="LiveId" clId="{905F1E33-E267-4845-AA9B-6864D1468DF3}" dt="2025-03-30T17:00:11.613" v="193" actId="478"/>
          <ac:picMkLst>
            <pc:docMk/>
            <pc:sldMk cId="1328676004" sldId="257"/>
            <ac:picMk id="4" creationId="{A3FB8730-3D87-A9AA-E935-5DD3CFC668CC}"/>
          </ac:picMkLst>
        </pc:picChg>
        <pc:picChg chg="add mod">
          <ac:chgData name="Mohamed Sohail" userId="bb415b28412611f6" providerId="LiveId" clId="{905F1E33-E267-4845-AA9B-6864D1468DF3}" dt="2025-03-30T17:00:17.651" v="195" actId="1076"/>
          <ac:picMkLst>
            <pc:docMk/>
            <pc:sldMk cId="1328676004" sldId="257"/>
            <ac:picMk id="7" creationId="{B16A7D64-7785-7C71-7C56-5AB4F5BC8B1E}"/>
          </ac:picMkLst>
        </pc:picChg>
        <pc:picChg chg="del">
          <ac:chgData name="Mohamed Sohail" userId="bb415b28412611f6" providerId="LiveId" clId="{905F1E33-E267-4845-AA9B-6864D1468DF3}" dt="2025-03-30T16:55:46.777" v="136" actId="478"/>
          <ac:picMkLst>
            <pc:docMk/>
            <pc:sldMk cId="1328676004" sldId="257"/>
            <ac:picMk id="9" creationId="{00000000-0000-0000-0000-000000000000}"/>
          </ac:picMkLst>
        </pc:picChg>
        <pc:picChg chg="del">
          <ac:chgData name="Mohamed Sohail" userId="bb415b28412611f6" providerId="LiveId" clId="{905F1E33-E267-4845-AA9B-6864D1468DF3}" dt="2025-03-30T16:55:47.858" v="137" actId="478"/>
          <ac:picMkLst>
            <pc:docMk/>
            <pc:sldMk cId="1328676004" sldId="257"/>
            <ac:picMk id="11" creationId="{00000000-0000-0000-0000-000000000000}"/>
          </ac:picMkLst>
        </pc:picChg>
        <pc:picChg chg="del">
          <ac:chgData name="Mohamed Sohail" userId="bb415b28412611f6" providerId="LiveId" clId="{905F1E33-E267-4845-AA9B-6864D1468DF3}" dt="2025-03-30T16:55:45.521" v="135" actId="478"/>
          <ac:picMkLst>
            <pc:docMk/>
            <pc:sldMk cId="1328676004" sldId="257"/>
            <ac:picMk id="12" creationId="{00000000-0000-0000-0000-000000000000}"/>
          </ac:picMkLst>
        </pc:picChg>
      </pc:sldChg>
      <pc:sldChg chg="del">
        <pc:chgData name="Mohamed Sohail" userId="bb415b28412611f6" providerId="LiveId" clId="{905F1E33-E267-4845-AA9B-6864D1468DF3}" dt="2025-03-30T17:00:49.925" v="197" actId="2696"/>
        <pc:sldMkLst>
          <pc:docMk/>
          <pc:sldMk cId="727668169" sldId="275"/>
        </pc:sldMkLst>
      </pc:sldChg>
      <pc:sldChg chg="del">
        <pc:chgData name="Mohamed Sohail" userId="bb415b28412611f6" providerId="LiveId" clId="{905F1E33-E267-4845-AA9B-6864D1468DF3}" dt="2025-03-30T17:04:05.574" v="286" actId="2696"/>
        <pc:sldMkLst>
          <pc:docMk/>
          <pc:sldMk cId="1769326051" sldId="276"/>
        </pc:sldMkLst>
      </pc:sldChg>
      <pc:sldChg chg="addSp delSp modSp mod">
        <pc:chgData name="Mohamed Sohail" userId="bb415b28412611f6" providerId="LiveId" clId="{905F1E33-E267-4845-AA9B-6864D1468DF3}" dt="2025-03-30T16:55:13.566" v="134" actId="403"/>
        <pc:sldMkLst>
          <pc:docMk/>
          <pc:sldMk cId="2596833607" sldId="280"/>
        </pc:sldMkLst>
        <pc:spChg chg="mod">
          <ac:chgData name="Mohamed Sohail" userId="bb415b28412611f6" providerId="LiveId" clId="{905F1E33-E267-4845-AA9B-6864D1468DF3}" dt="2025-03-30T16:45:18.274" v="60" actId="20577"/>
          <ac:spMkLst>
            <pc:docMk/>
            <pc:sldMk cId="2596833607" sldId="280"/>
            <ac:spMk id="3" creationId="{00000000-0000-0000-0000-000000000000}"/>
          </ac:spMkLst>
        </pc:spChg>
        <pc:spChg chg="add mod">
          <ac:chgData name="Mohamed Sohail" userId="bb415b28412611f6" providerId="LiveId" clId="{905F1E33-E267-4845-AA9B-6864D1468DF3}" dt="2025-03-30T16:46:28.632" v="83" actId="20577"/>
          <ac:spMkLst>
            <pc:docMk/>
            <pc:sldMk cId="2596833607" sldId="280"/>
            <ac:spMk id="7" creationId="{F0AFDF2D-34C2-153E-8369-B6B936578ED9}"/>
          </ac:spMkLst>
        </pc:spChg>
        <pc:spChg chg="add mod">
          <ac:chgData name="Mohamed Sohail" userId="bb415b28412611f6" providerId="LiveId" clId="{905F1E33-E267-4845-AA9B-6864D1468DF3}" dt="2025-03-30T16:54:40.270" v="93" actId="1076"/>
          <ac:spMkLst>
            <pc:docMk/>
            <pc:sldMk cId="2596833607" sldId="280"/>
            <ac:spMk id="9" creationId="{9C67113C-BEA1-C2A4-B32C-87116EE5E7F7}"/>
          </ac:spMkLst>
        </pc:spChg>
        <pc:spChg chg="del">
          <ac:chgData name="Mohamed Sohail" userId="bb415b28412611f6" providerId="LiveId" clId="{905F1E33-E267-4845-AA9B-6864D1468DF3}" dt="2025-03-30T16:45:06.223" v="47" actId="478"/>
          <ac:spMkLst>
            <pc:docMk/>
            <pc:sldMk cId="2596833607" sldId="280"/>
            <ac:spMk id="10" creationId="{00000000-0000-0000-0000-000000000000}"/>
          </ac:spMkLst>
        </pc:spChg>
        <pc:spChg chg="del">
          <ac:chgData name="Mohamed Sohail" userId="bb415b28412611f6" providerId="LiveId" clId="{905F1E33-E267-4845-AA9B-6864D1468DF3}" dt="2025-03-30T16:45:05.407" v="46" actId="478"/>
          <ac:spMkLst>
            <pc:docMk/>
            <pc:sldMk cId="2596833607" sldId="280"/>
            <ac:spMk id="11" creationId="{00000000-0000-0000-0000-000000000000}"/>
          </ac:spMkLst>
        </pc:spChg>
        <pc:spChg chg="del topLvl">
          <ac:chgData name="Mohamed Sohail" userId="bb415b28412611f6" providerId="LiveId" clId="{905F1E33-E267-4845-AA9B-6864D1468DF3}" dt="2025-03-30T16:45:45.930" v="69" actId="478"/>
          <ac:spMkLst>
            <pc:docMk/>
            <pc:sldMk cId="2596833607" sldId="280"/>
            <ac:spMk id="14" creationId="{00000000-0000-0000-0000-000000000000}"/>
          </ac:spMkLst>
        </pc:spChg>
        <pc:spChg chg="del mod topLvl">
          <ac:chgData name="Mohamed Sohail" userId="bb415b28412611f6" providerId="LiveId" clId="{905F1E33-E267-4845-AA9B-6864D1468DF3}" dt="2025-03-30T16:45:42.154" v="68" actId="478"/>
          <ac:spMkLst>
            <pc:docMk/>
            <pc:sldMk cId="2596833607" sldId="280"/>
            <ac:spMk id="15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45:37.526" v="65" actId="20577"/>
          <ac:spMkLst>
            <pc:docMk/>
            <pc:sldMk cId="2596833607" sldId="280"/>
            <ac:spMk id="16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45:30.414" v="62" actId="20577"/>
          <ac:spMkLst>
            <pc:docMk/>
            <pc:sldMk cId="2596833607" sldId="280"/>
            <ac:spMk id="17" creationId="{00000000-0000-0000-0000-000000000000}"/>
          </ac:spMkLst>
        </pc:spChg>
        <pc:spChg chg="add mod">
          <ac:chgData name="Mohamed Sohail" userId="bb415b28412611f6" providerId="LiveId" clId="{905F1E33-E267-4845-AA9B-6864D1468DF3}" dt="2025-03-30T16:55:13.566" v="134" actId="403"/>
          <ac:spMkLst>
            <pc:docMk/>
            <pc:sldMk cId="2596833607" sldId="280"/>
            <ac:spMk id="22" creationId="{F47C24DE-396A-4C2A-6118-46155A1A5AAD}"/>
          </ac:spMkLst>
        </pc:spChg>
        <pc:spChg chg="mod">
          <ac:chgData name="Mohamed Sohail" userId="bb415b28412611f6" providerId="LiveId" clId="{905F1E33-E267-4845-AA9B-6864D1468DF3}" dt="2025-03-30T16:45:34.788" v="64" actId="20577"/>
          <ac:spMkLst>
            <pc:docMk/>
            <pc:sldMk cId="2596833607" sldId="280"/>
            <ac:spMk id="25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45:32.106" v="63" actId="20577"/>
          <ac:spMkLst>
            <pc:docMk/>
            <pc:sldMk cId="2596833607" sldId="280"/>
            <ac:spMk id="29" creationId="{00000000-0000-0000-0000-000000000000}"/>
          </ac:spMkLst>
        </pc:spChg>
        <pc:spChg chg="mod">
          <ac:chgData name="Mohamed Sohail" userId="bb415b28412611f6" providerId="LiveId" clId="{905F1E33-E267-4845-AA9B-6864D1468DF3}" dt="2025-03-30T16:45:39.602" v="66" actId="20577"/>
          <ac:spMkLst>
            <pc:docMk/>
            <pc:sldMk cId="2596833607" sldId="280"/>
            <ac:spMk id="30" creationId="{00000000-0000-0000-0000-000000000000}"/>
          </ac:spMkLst>
        </pc:spChg>
        <pc:grpChg chg="del">
          <ac:chgData name="Mohamed Sohail" userId="bb415b28412611f6" providerId="LiveId" clId="{905F1E33-E267-4845-AA9B-6864D1468DF3}" dt="2025-03-30T16:45:42.154" v="68" actId="478"/>
          <ac:grpSpMkLst>
            <pc:docMk/>
            <pc:sldMk cId="2596833607" sldId="280"/>
            <ac:grpSpMk id="13" creationId="{00000000-0000-0000-0000-000000000000}"/>
          </ac:grpSpMkLst>
        </pc:grpChg>
        <pc:grpChg chg="del">
          <ac:chgData name="Mohamed Sohail" userId="bb415b28412611f6" providerId="LiveId" clId="{905F1E33-E267-4845-AA9B-6864D1468DF3}" dt="2025-03-30T16:45:49.385" v="70" actId="478"/>
          <ac:grpSpMkLst>
            <pc:docMk/>
            <pc:sldMk cId="2596833607" sldId="280"/>
            <ac:grpSpMk id="18" creationId="{00000000-0000-0000-0000-000000000000}"/>
          </ac:grpSpMkLst>
        </pc:grpChg>
        <pc:grpChg chg="del">
          <ac:chgData name="Mohamed Sohail" userId="bb415b28412611f6" providerId="LiveId" clId="{905F1E33-E267-4845-AA9B-6864D1468DF3}" dt="2025-03-30T16:45:51.243" v="71" actId="478"/>
          <ac:grpSpMkLst>
            <pc:docMk/>
            <pc:sldMk cId="2596833607" sldId="280"/>
            <ac:grpSpMk id="26" creationId="{00000000-0000-0000-0000-000000000000}"/>
          </ac:grpSpMkLst>
        </pc:grpChg>
        <pc:picChg chg="del">
          <ac:chgData name="Mohamed Sohail" userId="bb415b28412611f6" providerId="LiveId" clId="{905F1E33-E267-4845-AA9B-6864D1468DF3}" dt="2025-03-30T16:45:10.350" v="50" actId="478"/>
          <ac:picMkLst>
            <pc:docMk/>
            <pc:sldMk cId="2596833607" sldId="280"/>
            <ac:picMk id="2" creationId="{00000000-0000-0000-0000-000000000000}"/>
          </ac:picMkLst>
        </pc:picChg>
        <pc:picChg chg="del">
          <ac:chgData name="Mohamed Sohail" userId="bb415b28412611f6" providerId="LiveId" clId="{905F1E33-E267-4845-AA9B-6864D1468DF3}" dt="2025-03-30T16:45:08.955" v="49" actId="478"/>
          <ac:picMkLst>
            <pc:docMk/>
            <pc:sldMk cId="2596833607" sldId="280"/>
            <ac:picMk id="5" creationId="{00000000-0000-0000-0000-000000000000}"/>
          </ac:picMkLst>
        </pc:picChg>
        <pc:picChg chg="del">
          <ac:chgData name="Mohamed Sohail" userId="bb415b28412611f6" providerId="LiveId" clId="{905F1E33-E267-4845-AA9B-6864D1468DF3}" dt="2025-03-30T16:45:07.880" v="48" actId="478"/>
          <ac:picMkLst>
            <pc:docMk/>
            <pc:sldMk cId="2596833607" sldId="280"/>
            <ac:picMk id="6" creationId="{00000000-0000-0000-0000-000000000000}"/>
          </ac:picMkLst>
        </pc:picChg>
        <pc:picChg chg="add mod">
          <ac:chgData name="Mohamed Sohail" userId="bb415b28412611f6" providerId="LiveId" clId="{905F1E33-E267-4845-AA9B-6864D1468DF3}" dt="2025-03-30T16:54:43.855" v="116" actId="1036"/>
          <ac:picMkLst>
            <pc:docMk/>
            <pc:sldMk cId="2596833607" sldId="280"/>
            <ac:picMk id="19" creationId="{F2629D89-6632-3900-46F7-2B9B07FEB785}"/>
          </ac:picMkLst>
        </pc:picChg>
        <pc:cxnChg chg="mod">
          <ac:chgData name="Mohamed Sohail" userId="bb415b28412611f6" providerId="LiveId" clId="{905F1E33-E267-4845-AA9B-6864D1468DF3}" dt="2025-03-30T16:52:03.486" v="84" actId="1076"/>
          <ac:cxnSpMkLst>
            <pc:docMk/>
            <pc:sldMk cId="2596833607" sldId="280"/>
            <ac:cxnSpMk id="20" creationId="{00000000-0000-0000-0000-000000000000}"/>
          </ac:cxnSpMkLst>
        </pc:cxnChg>
      </pc:sldChg>
      <pc:sldChg chg="addSp delSp modSp mod addAnim delAnim">
        <pc:chgData name="Mohamed Sohail" userId="bb415b28412611f6" providerId="LiveId" clId="{905F1E33-E267-4845-AA9B-6864D1468DF3}" dt="2025-03-30T16:44:31.197" v="45" actId="1036"/>
        <pc:sldMkLst>
          <pc:docMk/>
          <pc:sldMk cId="958036878" sldId="281"/>
        </pc:sldMkLst>
        <pc:spChg chg="mod">
          <ac:chgData name="Mohamed Sohail" userId="bb415b28412611f6" providerId="LiveId" clId="{905F1E33-E267-4845-AA9B-6864D1468DF3}" dt="2025-03-30T16:40:20.183" v="1" actId="14100"/>
          <ac:spMkLst>
            <pc:docMk/>
            <pc:sldMk cId="958036878" sldId="281"/>
            <ac:spMk id="4" creationId="{98B72B07-A84F-BC81-B166-E924AC726FF5}"/>
          </ac:spMkLst>
        </pc:spChg>
        <pc:spChg chg="add mod">
          <ac:chgData name="Mohamed Sohail" userId="bb415b28412611f6" providerId="LiveId" clId="{905F1E33-E267-4845-AA9B-6864D1468DF3}" dt="2025-03-30T16:41:38.855" v="12"/>
          <ac:spMkLst>
            <pc:docMk/>
            <pc:sldMk cId="958036878" sldId="281"/>
            <ac:spMk id="5" creationId="{0F3EFB14-4F00-562F-7CA1-284ACF1CE554}"/>
          </ac:spMkLst>
        </pc:spChg>
        <pc:spChg chg="add mod">
          <ac:chgData name="Mohamed Sohail" userId="bb415b28412611f6" providerId="LiveId" clId="{905F1E33-E267-4845-AA9B-6864D1468DF3}" dt="2025-03-30T16:41:52.237" v="17"/>
          <ac:spMkLst>
            <pc:docMk/>
            <pc:sldMk cId="958036878" sldId="281"/>
            <ac:spMk id="8" creationId="{A7CE8CB2-6604-EE98-B8B1-439D608CA2A6}"/>
          </ac:spMkLst>
        </pc:spChg>
        <pc:spChg chg="add mod">
          <ac:chgData name="Mohamed Sohail" userId="bb415b28412611f6" providerId="LiveId" clId="{905F1E33-E267-4845-AA9B-6864D1468DF3}" dt="2025-03-30T16:42:00.582" v="18"/>
          <ac:spMkLst>
            <pc:docMk/>
            <pc:sldMk cId="958036878" sldId="281"/>
            <ac:spMk id="10" creationId="{5880F671-4058-C00F-9216-1F94B103F16C}"/>
          </ac:spMkLst>
        </pc:spChg>
        <pc:spChg chg="add del mod">
          <ac:chgData name="Mohamed Sohail" userId="bb415b28412611f6" providerId="LiveId" clId="{905F1E33-E267-4845-AA9B-6864D1468DF3}" dt="2025-03-30T16:42:13.180" v="20" actId="478"/>
          <ac:spMkLst>
            <pc:docMk/>
            <pc:sldMk cId="958036878" sldId="281"/>
            <ac:spMk id="12" creationId="{E9217812-BA9A-9B51-B7D2-0973110374AB}"/>
          </ac:spMkLst>
        </pc:spChg>
        <pc:spChg chg="add del mod">
          <ac:chgData name="Mohamed Sohail" userId="bb415b28412611f6" providerId="LiveId" clId="{905F1E33-E267-4845-AA9B-6864D1468DF3}" dt="2025-03-30T16:42:25.555" v="22" actId="478"/>
          <ac:spMkLst>
            <pc:docMk/>
            <pc:sldMk cId="958036878" sldId="281"/>
            <ac:spMk id="14" creationId="{546ACF09-B8B0-6927-284A-AAC973E8130A}"/>
          </ac:spMkLst>
        </pc:spChg>
        <pc:spChg chg="add del mod">
          <ac:chgData name="Mohamed Sohail" userId="bb415b28412611f6" providerId="LiveId" clId="{905F1E33-E267-4845-AA9B-6864D1468DF3}" dt="2025-03-30T16:44:17.876" v="35" actId="931"/>
          <ac:spMkLst>
            <pc:docMk/>
            <pc:sldMk cId="958036878" sldId="281"/>
            <ac:spMk id="18" creationId="{FE1CDE70-B54B-9405-44D1-6F4477EA4E4D}"/>
          </ac:spMkLst>
        </pc:spChg>
        <pc:picChg chg="add del mod">
          <ac:chgData name="Mohamed Sohail" userId="bb415b28412611f6" providerId="LiveId" clId="{905F1E33-E267-4845-AA9B-6864D1468DF3}" dt="2025-03-30T16:43:18.010" v="26" actId="478"/>
          <ac:picMkLst>
            <pc:docMk/>
            <pc:sldMk cId="958036878" sldId="281"/>
            <ac:picMk id="7" creationId="{9F029C1A-F15A-44BF-996A-1F59B3110D78}"/>
          </ac:picMkLst>
        </pc:picChg>
        <pc:picChg chg="add del mod">
          <ac:chgData name="Mohamed Sohail" userId="bb415b28412611f6" providerId="LiveId" clId="{905F1E33-E267-4845-AA9B-6864D1468DF3}" dt="2025-03-30T16:44:19.743" v="36" actId="478"/>
          <ac:picMkLst>
            <pc:docMk/>
            <pc:sldMk cId="958036878" sldId="281"/>
            <ac:picMk id="16" creationId="{2C193255-9B7C-51BA-EFFE-D85DB9127422}"/>
          </ac:picMkLst>
        </pc:picChg>
        <pc:picChg chg="add mod">
          <ac:chgData name="Mohamed Sohail" userId="bb415b28412611f6" providerId="LiveId" clId="{905F1E33-E267-4845-AA9B-6864D1468DF3}" dt="2025-03-30T16:44:31.197" v="45" actId="1036"/>
          <ac:picMkLst>
            <pc:docMk/>
            <pc:sldMk cId="958036878" sldId="281"/>
            <ac:picMk id="20" creationId="{F5A511AC-F839-2B60-4790-57A53DB095D3}"/>
          </ac:picMkLst>
        </pc:picChg>
      </pc:sldChg>
      <pc:sldChg chg="del">
        <pc:chgData name="Mohamed Sohail" userId="bb415b28412611f6" providerId="LiveId" clId="{905F1E33-E267-4845-AA9B-6864D1468DF3}" dt="2025-03-30T17:04:08.839" v="287" actId="2696"/>
        <pc:sldMkLst>
          <pc:docMk/>
          <pc:sldMk cId="893025881" sldId="282"/>
        </pc:sldMkLst>
      </pc:sldChg>
      <pc:sldChg chg="addSp delSp modSp add mod">
        <pc:chgData name="Mohamed Sohail" userId="bb415b28412611f6" providerId="LiveId" clId="{905F1E33-E267-4845-AA9B-6864D1468DF3}" dt="2025-03-30T17:01:47.970" v="254" actId="1076"/>
        <pc:sldMkLst>
          <pc:docMk/>
          <pc:sldMk cId="145670050" sldId="283"/>
        </pc:sldMkLst>
        <pc:spChg chg="mod">
          <ac:chgData name="Mohamed Sohail" userId="bb415b28412611f6" providerId="LiveId" clId="{905F1E33-E267-4845-AA9B-6864D1468DF3}" dt="2025-03-30T17:01:11.579" v="248" actId="20577"/>
          <ac:spMkLst>
            <pc:docMk/>
            <pc:sldMk cId="145670050" sldId="283"/>
            <ac:spMk id="5" creationId="{BF388A8D-BF56-E2DB-9A71-1F7F2D7ED537}"/>
          </ac:spMkLst>
        </pc:spChg>
        <pc:picChg chg="add mod">
          <ac:chgData name="Mohamed Sohail" userId="bb415b28412611f6" providerId="LiveId" clId="{905F1E33-E267-4845-AA9B-6864D1468DF3}" dt="2025-03-30T17:01:47.970" v="254" actId="1076"/>
          <ac:picMkLst>
            <pc:docMk/>
            <pc:sldMk cId="145670050" sldId="283"/>
            <ac:picMk id="4" creationId="{5AB2B222-97A8-57AC-891C-558C5CCC786A}"/>
          </ac:picMkLst>
        </pc:picChg>
        <pc:picChg chg="del">
          <ac:chgData name="Mohamed Sohail" userId="bb415b28412611f6" providerId="LiveId" clId="{905F1E33-E267-4845-AA9B-6864D1468DF3}" dt="2025-03-30T17:01:13.931" v="249" actId="478"/>
          <ac:picMkLst>
            <pc:docMk/>
            <pc:sldMk cId="145670050" sldId="283"/>
            <ac:picMk id="7" creationId="{5CEA0977-C8A4-2869-899E-7599F97709FA}"/>
          </ac:picMkLst>
        </pc:picChg>
      </pc:sldChg>
      <pc:sldChg chg="addSp delSp modSp add mod">
        <pc:chgData name="Mohamed Sohail" userId="bb415b28412611f6" providerId="LiveId" clId="{905F1E33-E267-4845-AA9B-6864D1468DF3}" dt="2025-03-30T17:03:18.723" v="282" actId="1076"/>
        <pc:sldMkLst>
          <pc:docMk/>
          <pc:sldMk cId="1706651988" sldId="284"/>
        </pc:sldMkLst>
        <pc:spChg chg="mod">
          <ac:chgData name="Mohamed Sohail" userId="bb415b28412611f6" providerId="LiveId" clId="{905F1E33-E267-4845-AA9B-6864D1468DF3}" dt="2025-03-30T17:02:09.435" v="270" actId="20577"/>
          <ac:spMkLst>
            <pc:docMk/>
            <pc:sldMk cId="1706651988" sldId="284"/>
            <ac:spMk id="5" creationId="{B6A5A405-9C4D-3BDA-9328-499C515F887E}"/>
          </ac:spMkLst>
        </pc:spChg>
        <pc:picChg chg="add mod">
          <ac:chgData name="Mohamed Sohail" userId="bb415b28412611f6" providerId="LiveId" clId="{905F1E33-E267-4845-AA9B-6864D1468DF3}" dt="2025-03-30T17:02:58.804" v="277" actId="1076"/>
          <ac:picMkLst>
            <pc:docMk/>
            <pc:sldMk cId="1706651988" sldId="284"/>
            <ac:picMk id="4" creationId="{1D18727C-2C5B-0A7A-208C-4CE005250869}"/>
          </ac:picMkLst>
        </pc:picChg>
        <pc:picChg chg="del mod">
          <ac:chgData name="Mohamed Sohail" userId="bb415b28412611f6" providerId="LiveId" clId="{905F1E33-E267-4845-AA9B-6864D1468DF3}" dt="2025-03-30T17:02:11.305" v="271" actId="478"/>
          <ac:picMkLst>
            <pc:docMk/>
            <pc:sldMk cId="1706651988" sldId="284"/>
            <ac:picMk id="7" creationId="{311B9D19-E209-C4AF-C9BC-63984B1C83EA}"/>
          </ac:picMkLst>
        </pc:picChg>
        <pc:picChg chg="add mod">
          <ac:chgData name="Mohamed Sohail" userId="bb415b28412611f6" providerId="LiveId" clId="{905F1E33-E267-4845-AA9B-6864D1468DF3}" dt="2025-03-30T17:03:18.723" v="282" actId="1076"/>
          <ac:picMkLst>
            <pc:docMk/>
            <pc:sldMk cId="1706651988" sldId="284"/>
            <ac:picMk id="8" creationId="{51D34B3D-DF34-2DFA-F2A5-A113D63D27ED}"/>
          </ac:picMkLst>
        </pc:picChg>
      </pc:sldChg>
      <pc:sldChg chg="modSp add mod ord">
        <pc:chgData name="Mohamed Sohail" userId="bb415b28412611f6" providerId="LiveId" clId="{905F1E33-E267-4845-AA9B-6864D1468DF3}" dt="2025-03-30T17:04:57.857" v="309" actId="20577"/>
        <pc:sldMkLst>
          <pc:docMk/>
          <pc:sldMk cId="1265208938" sldId="285"/>
        </pc:sldMkLst>
        <pc:spChg chg="mod">
          <ac:chgData name="Mohamed Sohail" userId="bb415b28412611f6" providerId="LiveId" clId="{905F1E33-E267-4845-AA9B-6864D1468DF3}" dt="2025-03-30T17:04:57.857" v="309" actId="20577"/>
          <ac:spMkLst>
            <pc:docMk/>
            <pc:sldMk cId="1265208938" sldId="285"/>
            <ac:spMk id="38" creationId="{27694F19-7B52-CC1E-5F63-7A8CE02DA5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F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ABCOnlineStore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2893776"/>
            <a:ext cx="10264664" cy="19731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>
                <a:solidFill>
                  <a:schemeClr val="bg1"/>
                </a:solidFill>
                <a:latin typeface="+mj-lt"/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4400" dirty="0" err="1">
                <a:solidFill>
                  <a:schemeClr val="bg1"/>
                </a:solidFill>
              </a:rPr>
              <a:t>ABCOnlineStore</a:t>
            </a:r>
            <a:r>
              <a:rPr lang="en-US" sz="4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online store built using Angular, offering a seamless shopping experience for mobiles and Laptops. It features product listing, filtering, a shopping cart, checkout, authentication, and route guards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B8F71-3A08-7D7D-7FA2-64172F0411C3}"/>
              </a:ext>
            </a:extLst>
          </p:cNvPr>
          <p:cNvSpPr txBox="1"/>
          <p:nvPr/>
        </p:nvSpPr>
        <p:spPr>
          <a:xfrm>
            <a:off x="838200" y="53207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Presenter Details</a:t>
            </a:r>
          </a:p>
          <a:p>
            <a:r>
              <a:rPr lang="en-IN" dirty="0"/>
              <a:t>Presenter: Mohideen </a:t>
            </a:r>
            <a:r>
              <a:rPr lang="en-IN" dirty="0" err="1"/>
              <a:t>Surakath</a:t>
            </a:r>
            <a:r>
              <a:rPr lang="en-IN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89330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Selection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the right mobile or laptop that meets specific needs and budget can be overwhelming.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&amp; Decision-Making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 of easy product comparison makes it difficult for buyers to choose the best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online stores have complex navigation and slow load times, affecting the shopping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safe and reliable payments is a major concern for online shoppers.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Overview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46681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/>
              <a:t>Browse &amp; Explore Products</a:t>
            </a:r>
            <a:r>
              <a:rPr lang="en-US" dirty="0"/>
              <a:t>: Users can discover a wide range of </a:t>
            </a:r>
            <a:r>
              <a:rPr lang="en-US" b="1" dirty="0"/>
              <a:t>mobiles and laptops</a:t>
            </a:r>
            <a:r>
              <a:rPr lang="en-US" dirty="0"/>
              <a:t> from various brands.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5" name="TextBox 34" descr="Number 2"/>
          <p:cNvSpPr txBox="1">
            <a:spLocks noChangeAspect="1"/>
          </p:cNvSpPr>
          <p:nvPr/>
        </p:nvSpPr>
        <p:spPr bwMode="blackWhite">
          <a:xfrm>
            <a:off x="638294" y="379814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96091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b="1" dirty="0"/>
              <a:t>Compare &amp; Filter Options</a:t>
            </a:r>
            <a:r>
              <a:rPr lang="en-US" dirty="0"/>
              <a:t>: Advanced filtering and sorting help users find the best product based on their preferences.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46681" y="374219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b="1" dirty="0"/>
              <a:t>User-Friendly Interface</a:t>
            </a:r>
            <a:r>
              <a:rPr lang="en-US" dirty="0"/>
              <a:t>: The platform offers an intuitive and responsive design for easy navigation across devices.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0A023A-793D-930C-806D-4E087D6E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Shopping &amp; Checkout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smooth and safe checkout process ensures a hassle-free purchase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75184-7BD2-1F24-67F6-182CF139C79A}"/>
              </a:ext>
            </a:extLst>
          </p:cNvPr>
          <p:cNvSpPr txBox="1"/>
          <p:nvPr/>
        </p:nvSpPr>
        <p:spPr>
          <a:xfrm>
            <a:off x="1056513" y="4601996"/>
            <a:ext cx="4793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ABCOnlineStore</a:t>
            </a:r>
            <a:r>
              <a:rPr lang="en-US" sz="1200" dirty="0"/>
              <a:t> enhances the </a:t>
            </a:r>
            <a:r>
              <a:rPr lang="en-US" sz="1200" b="1" dirty="0"/>
              <a:t>online shopping experience</a:t>
            </a:r>
            <a:r>
              <a:rPr lang="en-US" sz="1200" dirty="0"/>
              <a:t> by making it </a:t>
            </a:r>
            <a:r>
              <a:rPr lang="en-US" sz="1200" b="1" dirty="0"/>
              <a:t>efficient, convenient, and secure</a:t>
            </a:r>
            <a:r>
              <a:rPr lang="en-US" sz="1200" dirty="0"/>
              <a:t> for customers.</a:t>
            </a:r>
            <a:endParaRPr lang="en-IN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7D86E3-DBBF-C721-86E3-E2D2D0AB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99" y="2077021"/>
            <a:ext cx="5597710" cy="28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Interaction Overview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72B07-A84F-BC81-B166-E924AC726FF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11760" y="1548324"/>
            <a:ext cx="45313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 Products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a wide range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mobiles and laptops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filtering and sorting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EFB14-4F00-562F-7CA1-284ACF1CE554}"/>
              </a:ext>
            </a:extLst>
          </p:cNvPr>
          <p:cNvSpPr txBox="1"/>
          <p:nvPr/>
        </p:nvSpPr>
        <p:spPr>
          <a:xfrm>
            <a:off x="-98322" y="2563987"/>
            <a:ext cx="44540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/>
              <a:t>User Authentication</a:t>
            </a:r>
            <a:r>
              <a:rPr lang="en-US" sz="1400" dirty="0"/>
              <a:t>: Log in or register to access personalized features like order history and saved items.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E8CB2-6604-EE98-B8B1-439D608CA2A6}"/>
              </a:ext>
            </a:extLst>
          </p:cNvPr>
          <p:cNvSpPr txBox="1"/>
          <p:nvPr/>
        </p:nvSpPr>
        <p:spPr>
          <a:xfrm>
            <a:off x="-98322" y="3594832"/>
            <a:ext cx="47414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/>
              <a:t>Add to Cart &amp; Checkout</a:t>
            </a:r>
            <a:r>
              <a:rPr lang="en-US" sz="1400" dirty="0"/>
              <a:t>: Select products, add them to the cart, and proceed with a secure checkout process.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0F671-4058-C00F-9216-1F94B103F16C}"/>
              </a:ext>
            </a:extLst>
          </p:cNvPr>
          <p:cNvSpPr txBox="1"/>
          <p:nvPr/>
        </p:nvSpPr>
        <p:spPr>
          <a:xfrm>
            <a:off x="-98322" y="4694123"/>
            <a:ext cx="474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dirty="0"/>
              <a:t>Order Tracking &amp; Support</a:t>
            </a:r>
            <a:r>
              <a:rPr lang="en-US" sz="1400" dirty="0"/>
              <a:t>: View order status and get customer support for any inquiries.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5A511AC-F839-2B60-4790-57A53DB095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42925" y="1736740"/>
            <a:ext cx="6579583" cy="2645916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72169" y="145549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FDF2D-34C2-153E-8369-B6B936578ED9}"/>
              </a:ext>
            </a:extLst>
          </p:cNvPr>
          <p:cNvSpPr txBox="1"/>
          <p:nvPr/>
        </p:nvSpPr>
        <p:spPr>
          <a:xfrm>
            <a:off x="813401" y="161077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● Frontend: Angular for a dynamic and responsive UI.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● Backend: JSON Server for easy data management.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● Image Hosting: Nginx for fast image loading.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● Storage: Local storage for user preferences.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7113C-BEA1-C2A4-B32C-87116EE5E7F7}"/>
              </a:ext>
            </a:extLst>
          </p:cNvPr>
          <p:cNvSpPr txBox="1"/>
          <p:nvPr/>
        </p:nvSpPr>
        <p:spPr>
          <a:xfrm>
            <a:off x="6716379" y="3817981"/>
            <a:ext cx="50528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ABCOnlineStore</a:t>
            </a:r>
            <a:r>
              <a:rPr lang="en-US" dirty="0"/>
              <a:t> offers a </a:t>
            </a:r>
            <a:r>
              <a:rPr lang="en-US" b="1" dirty="0"/>
              <a:t>wide range of mobiles and laptops</a:t>
            </a:r>
            <a:r>
              <a:rPr lang="en-US" dirty="0"/>
              <a:t> with detailed product listings and comparison options. Users can </a:t>
            </a:r>
            <a:r>
              <a:rPr lang="en-US" b="1" dirty="0"/>
              <a:t>search, filter, add items to their cart, and securely checkout</a:t>
            </a:r>
            <a:r>
              <a:rPr lang="en-US" dirty="0"/>
              <a:t>. Registered users can </a:t>
            </a:r>
            <a:r>
              <a:rPr lang="en-US" b="1" dirty="0"/>
              <a:t>log in to track orders and manage their purchases</a:t>
            </a:r>
            <a:r>
              <a:rPr lang="en-US" dirty="0"/>
              <a:t>, ensuring a </a:t>
            </a:r>
            <a:r>
              <a:rPr lang="en-US" b="1" dirty="0"/>
              <a:t>fast, responsive, and user-friendly shopping experience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629D89-6632-3900-46F7-2B9B07FE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354" y="2195004"/>
            <a:ext cx="1545617" cy="13258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7C24DE-396A-4C2A-6118-46155A1A5AAD}"/>
              </a:ext>
            </a:extLst>
          </p:cNvPr>
          <p:cNvSpPr txBox="1"/>
          <p:nvPr/>
        </p:nvSpPr>
        <p:spPr>
          <a:xfrm>
            <a:off x="6716379" y="1426106"/>
            <a:ext cx="6449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Project Flow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Screenshots &amp; Demos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21207" y="1089839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A7D64-7785-7C71-7C56-5AB4F5BC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72" y="1988110"/>
            <a:ext cx="8421255" cy="42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635D3-3D8A-F1CA-440E-EE841DD25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B655-6462-378D-059C-93F73CB2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Screenshots &amp; Demos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388A8D-BF56-E2DB-9A71-1F7F2D7ED53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21207" y="1089839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 Page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F9BBFE76-7ADE-478B-CD8C-9C684A63E252}"/>
              </a:ext>
            </a:extLst>
          </p:cNvPr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F6459904-095B-0735-4DC3-8A0E1636CFB9}"/>
              </a:ext>
            </a:extLst>
          </p:cNvPr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27021C81-26C9-1E44-9E2C-9D2DACDAB85A}"/>
              </a:ext>
            </a:extLst>
          </p:cNvPr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2B222-97A8-57AC-891C-558C5CCC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81" y="2085363"/>
            <a:ext cx="8577607" cy="43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DBB90-753C-02E9-8664-266F78E34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308B-3BA3-4ED4-C842-87D92FD7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Screenshots &amp; Demos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A405-9C4D-3BDA-9328-499C515F887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21207" y="1089839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 Page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1705C2C5-6014-1C0E-4608-74F3B2BC44FC}"/>
              </a:ext>
            </a:extLst>
          </p:cNvPr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C1997759-5447-E02B-9547-B3D5174BCE3D}"/>
              </a:ext>
            </a:extLst>
          </p:cNvPr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4AF2D6E3-B994-376F-B75C-18CC90B54D9D}"/>
              </a:ext>
            </a:extLst>
          </p:cNvPr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8727C-2C5B-0A7A-208C-4CE00525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24" y="2001444"/>
            <a:ext cx="8554551" cy="205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D34B3D-DF34-2DFA-F2A5-A113D63D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07" y="4497374"/>
            <a:ext cx="8590160" cy="12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5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A794-C9FC-90E3-702E-92112246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321314-2F69-D625-A83A-C0BB9ED7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27694F19-7B52-CC1E-5F63-7A8CE02DA580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089330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ABCOnlineStore</a:t>
            </a:r>
            <a:r>
              <a:rPr lang="en-US" sz="1600" dirty="0"/>
              <a:t> simplifies the online shopping experience for </a:t>
            </a:r>
            <a:r>
              <a:rPr lang="en-US" sz="1600" b="1" dirty="0"/>
              <a:t>mobiles and laptops</a:t>
            </a:r>
            <a:r>
              <a:rPr lang="en-US" sz="1600" dirty="0"/>
              <a:t> with easy navigation and secure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authentication</a:t>
            </a:r>
            <a:r>
              <a:rPr lang="en-US" sz="1600" dirty="0"/>
              <a:t> ensures a personalized shopping journey with order tracking and saved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Future enhancements</a:t>
            </a:r>
            <a:r>
              <a:rPr lang="en-US" sz="1600" dirty="0"/>
              <a:t> include </a:t>
            </a:r>
            <a:r>
              <a:rPr lang="en-US" sz="1600" b="1" dirty="0"/>
              <a:t>AI-powered product recommendations and UI improvements</a:t>
            </a:r>
            <a:r>
              <a:rPr lang="en-US" sz="1600" dirty="0"/>
              <a:t> for an even better user experience.</a:t>
            </a:r>
          </a:p>
          <a:p>
            <a:pPr marL="3657600" lvl="8" indent="0">
              <a:buNone/>
            </a:pPr>
            <a:endParaRPr lang="en-US" sz="2200" b="1" dirty="0"/>
          </a:p>
          <a:p>
            <a:pPr marL="3657600" lvl="8" indent="0">
              <a:buNone/>
            </a:pPr>
            <a:r>
              <a:rPr lang="en-US" sz="2200" b="1" dirty="0"/>
              <a:t>Thank You!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520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{4BF82AC3-E20E-4860-804D-9A3FA8DAFA4B}tf10001108_win32</Template>
  <TotalTime>47</TotalTime>
  <Words>471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Times New Roman</vt:lpstr>
      <vt:lpstr>Custom</vt:lpstr>
      <vt:lpstr>ABCOnlineStore</vt:lpstr>
      <vt:lpstr>Problem Statement</vt:lpstr>
      <vt:lpstr>Project Overview</vt:lpstr>
      <vt:lpstr>User Interaction Overview</vt:lpstr>
      <vt:lpstr>Tech Stack</vt:lpstr>
      <vt:lpstr>Screenshots &amp; Demos</vt:lpstr>
      <vt:lpstr>Screenshots &amp; Demos</vt:lpstr>
      <vt:lpstr>Screenshots &amp; Demos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Sohail</dc:creator>
  <cp:keywords/>
  <cp:lastModifiedBy>Mohamed Sohail</cp:lastModifiedBy>
  <cp:revision>1</cp:revision>
  <dcterms:created xsi:type="dcterms:W3CDTF">2025-03-30T13:36:40Z</dcterms:created>
  <dcterms:modified xsi:type="dcterms:W3CDTF">2025-03-30T17:06:16Z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