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8" r:id="rId2"/>
    <p:sldId id="278" r:id="rId3"/>
    <p:sldId id="265" r:id="rId4"/>
    <p:sldId id="266" r:id="rId5"/>
    <p:sldId id="271" r:id="rId6"/>
    <p:sldId id="267" r:id="rId7"/>
    <p:sldId id="268" r:id="rId8"/>
    <p:sldId id="273" r:id="rId9"/>
    <p:sldId id="274" r:id="rId10"/>
    <p:sldId id="280" r:id="rId11"/>
    <p:sldId id="275" r:id="rId12"/>
    <p:sldId id="276" r:id="rId13"/>
    <p:sldId id="277" r:id="rId14"/>
    <p:sldId id="269" r:id="rId15"/>
    <p:sldId id="279"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krant"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p:cViewPr varScale="1">
        <p:scale>
          <a:sx n="78" d="100"/>
          <a:sy n="78" d="100"/>
        </p:scale>
        <p:origin x="1555"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9-09T19:36:38.376"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CB0482-B4E0-4428-8DDA-9B490250C736}" type="datetimeFigureOut">
              <a:rPr lang="en-IN" smtClean="0"/>
              <a:t>02-06-2023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B7585-B834-4167-A9DC-611B5E558A73}" type="slidenum">
              <a:rPr lang="en-IN" smtClean="0"/>
              <a:t>‹#›</a:t>
            </a:fld>
            <a:endParaRPr lang="en-IN"/>
          </a:p>
        </p:txBody>
      </p:sp>
    </p:spTree>
    <p:extLst>
      <p:ext uri="{BB962C8B-B14F-4D97-AF65-F5344CB8AC3E}">
        <p14:creationId xmlns:p14="http://schemas.microsoft.com/office/powerpoint/2010/main" val="515754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9306B3C-CC5E-4B88-B20B-FD07EE3AD7F3}" type="datetime1">
              <a:rPr lang="en-US" smtClean="0"/>
              <a:t>6/2/2023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AC55B39-47B7-4552-AB47-AACD249966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737595F-788C-484F-98AB-5F82D01F5604}" type="datetime1">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C55B39-47B7-4552-AB47-AACD249966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98419B7-1B74-415D-8637-8D5738606CAB}" type="datetime1">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C55B39-47B7-4552-AB47-AACD249966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C1D93C2-A36B-4C44-9F60-08D959410384}" type="datetime1">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C55B39-47B7-4552-AB47-AACD24996689}"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C635C56-EF84-4698-99D2-C92F61D7183D}" type="datetime1">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C55B39-47B7-4552-AB47-AACD24996689}"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0283E17-910D-40A7-AAAC-0FB7746C2068}" type="datetime1">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C55B39-47B7-4552-AB47-AACD24996689}"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78DAE6A-D74D-4268-AA18-4D977D6E0283}" type="datetime1">
              <a:rPr lang="en-US" smtClean="0"/>
              <a:t>6/2/2023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C55B39-47B7-4552-AB47-AACD2499668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7CCAA6B-0030-4869-8C56-2078B3CFA647}" type="datetime1">
              <a:rPr lang="en-US" smtClean="0"/>
              <a:t>6/2/2023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C55B39-47B7-4552-AB47-AACD24996689}"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342922-8E32-4EB5-87EA-881F84468D43}" type="datetime1">
              <a:rPr lang="en-US" smtClean="0"/>
              <a:t>6/2/2023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C55B39-47B7-4552-AB47-AACD249966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6179032A-D18E-43AA-8265-029E1BA49DE8}" type="datetime1">
              <a:rPr lang="en-US" smtClean="0"/>
              <a:t>6/2/2023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C55B39-47B7-4552-AB47-AACD2499668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F7A7E40-ECBD-448D-9194-1FB64B8B9FCC}" type="datetime1">
              <a:rPr lang="en-US" smtClean="0"/>
              <a:t>6/2/2023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AC55B39-47B7-4552-AB47-AACD24996689}"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486D311-FE05-4F98-BB8F-180048897026}" type="datetime1">
              <a:rPr lang="en-US" smtClean="0"/>
              <a:t>6/2/2023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AC55B39-47B7-4552-AB47-AACD249966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219200"/>
          </a:xfrm>
        </p:spPr>
        <p:txBody>
          <a:bodyPr>
            <a:normAutofit fontScale="90000"/>
          </a:bodyPr>
          <a:lstStyle/>
          <a:p>
            <a:pPr algn="ctr"/>
            <a:r>
              <a:rPr lang="en-US" sz="3200" dirty="0">
                <a:effectLst/>
                <a:latin typeface="Algerian" pitchFamily="82" charset="0"/>
              </a:rPr>
              <a:t>    title : -</a:t>
            </a:r>
            <a:br>
              <a:rPr lang="en-US" sz="3200" dirty="0">
                <a:effectLst/>
                <a:latin typeface="Algerian" pitchFamily="82" charset="0"/>
              </a:rPr>
            </a:br>
            <a:br>
              <a:rPr lang="en-US" sz="3200" dirty="0">
                <a:effectLst/>
                <a:latin typeface="Algerian" pitchFamily="82" charset="0"/>
              </a:rPr>
            </a:br>
            <a:r>
              <a:rPr lang="en-US" sz="3200" dirty="0">
                <a:effectLst/>
                <a:latin typeface="Algerian" pitchFamily="82" charset="0"/>
              </a:rPr>
              <a:t>“ Online crime report system”</a:t>
            </a:r>
          </a:p>
        </p:txBody>
      </p:sp>
      <p:sp>
        <p:nvSpPr>
          <p:cNvPr id="3" name="Slide Number Placeholder 2">
            <a:extLst>
              <a:ext uri="{FF2B5EF4-FFF2-40B4-BE49-F238E27FC236}">
                <a16:creationId xmlns:a16="http://schemas.microsoft.com/office/drawing/2014/main" id="{9C723AE9-4CE2-96BC-30E9-3CEF91EB463B}"/>
              </a:ext>
            </a:extLst>
          </p:cNvPr>
          <p:cNvSpPr>
            <a:spLocks noGrp="1"/>
          </p:cNvSpPr>
          <p:nvPr>
            <p:ph type="sldNum" sz="quarter" idx="12"/>
          </p:nvPr>
        </p:nvSpPr>
        <p:spPr/>
        <p:txBody>
          <a:bodyPr/>
          <a:lstStyle/>
          <a:p>
            <a:fld id="{CAC55B39-47B7-4552-AB47-AACD24996689}" type="slidenum">
              <a:rPr lang="en-US" smtClean="0"/>
              <a:pPr/>
              <a:t>1</a:t>
            </a:fld>
            <a:endParaRPr lang="en-US"/>
          </a:p>
        </p:txBody>
      </p:sp>
      <p:pic>
        <p:nvPicPr>
          <p:cNvPr id="1028" name="Picture 4" descr="Image result for crime images">
            <a:extLst>
              <a:ext uri="{FF2B5EF4-FFF2-40B4-BE49-F238E27FC236}">
                <a16:creationId xmlns:a16="http://schemas.microsoft.com/office/drawing/2014/main" id="{39E51F4B-41B2-1A4C-B5DA-311B1FE03A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9368" y="2232997"/>
            <a:ext cx="4745263" cy="42440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1CD719-6981-694C-0117-CB46135D350B}"/>
              </a:ext>
            </a:extLst>
          </p:cNvPr>
          <p:cNvSpPr>
            <a:spLocks noGrp="1"/>
          </p:cNvSpPr>
          <p:nvPr>
            <p:ph idx="1"/>
          </p:nvPr>
        </p:nvSpPr>
        <p:spPr>
          <a:xfrm>
            <a:off x="457200" y="228600"/>
            <a:ext cx="8229600" cy="5778691"/>
          </a:xfrm>
        </p:spPr>
        <p:txBody>
          <a:bodyPr/>
          <a:lstStyle/>
          <a:p>
            <a:pPr marL="342900" lvl="0" indent="-342900">
              <a:spcBef>
                <a:spcPts val="5"/>
              </a:spcBef>
              <a:spcAft>
                <a:spcPts val="0"/>
              </a:spcAft>
              <a:buFont typeface="Symbol" panose="05050102010706020507" pitchFamily="18" charset="2"/>
              <a:buChar char=""/>
            </a:pPr>
            <a:r>
              <a:rPr lang="en-US" sz="1600" b="1" u="sng" dirty="0">
                <a:effectLst/>
                <a:latin typeface="Times New Roman" panose="02020603050405020304" pitchFamily="18" charset="0"/>
                <a:ea typeface="Times New Roman" panose="02020603050405020304" pitchFamily="18" charset="0"/>
              </a:rPr>
              <a:t>Fir Register Module</a:t>
            </a:r>
            <a:endParaRPr lang="en-IN" sz="1600" dirty="0">
              <a:effectLst/>
              <a:latin typeface="Times New Roman" panose="02020603050405020304" pitchFamily="18" charset="0"/>
              <a:ea typeface="Times New Roman" panose="02020603050405020304" pitchFamily="18" charset="0"/>
            </a:endParaRPr>
          </a:p>
          <a:p>
            <a:pPr marL="109728" marR="610235" indent="0" algn="just">
              <a:lnSpc>
                <a:spcPct val="222000"/>
              </a:lnSpc>
              <a:buNone/>
            </a:pPr>
            <a:r>
              <a:rPr lang="en-US" sz="1400" spc="-5" dirty="0">
                <a:effectLst/>
                <a:latin typeface="Times New Roman" panose="02020603050405020304" pitchFamily="18" charset="0"/>
                <a:ea typeface="Times New Roman" panose="02020603050405020304" pitchFamily="18" charset="0"/>
              </a:rPr>
              <a:t>	This</a:t>
            </a:r>
            <a:r>
              <a:rPr lang="en-US" sz="1400" spc="-20" dirty="0">
                <a:effectLst/>
                <a:latin typeface="Times New Roman" panose="02020603050405020304" pitchFamily="18" charset="0"/>
                <a:ea typeface="Times New Roman" panose="02020603050405020304" pitchFamily="18" charset="0"/>
              </a:rPr>
              <a:t> Page </a:t>
            </a:r>
            <a:r>
              <a:rPr lang="en-US" sz="1400" spc="-5" dirty="0">
                <a:effectLst/>
                <a:latin typeface="Times New Roman" panose="02020603050405020304" pitchFamily="18" charset="0"/>
                <a:ea typeface="Times New Roman" panose="02020603050405020304" pitchFamily="18" charset="0"/>
              </a:rPr>
              <a:t>is</a:t>
            </a:r>
            <a:r>
              <a:rPr lang="en-US" sz="1400" spc="-20"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a</a:t>
            </a:r>
            <a:r>
              <a:rPr lang="en-US" sz="1400" spc="20"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menu-based</a:t>
            </a:r>
            <a:r>
              <a:rPr lang="en-US" sz="1400" spc="-6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that</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displays</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menu</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for register Fir details.</a:t>
            </a:r>
            <a:endParaRPr lang="en-IN" sz="1400" dirty="0">
              <a:effectLst/>
              <a:latin typeface="Times New Roman" panose="02020603050405020304" pitchFamily="18" charset="0"/>
              <a:ea typeface="Times New Roman" panose="02020603050405020304" pitchFamily="18" charset="0"/>
            </a:endParaRPr>
          </a:p>
          <a:p>
            <a:pPr marL="109728" indent="0">
              <a:buNone/>
            </a:pPr>
            <a:endParaRPr lang="en-IN" dirty="0"/>
          </a:p>
        </p:txBody>
      </p:sp>
      <p:sp>
        <p:nvSpPr>
          <p:cNvPr id="3" name="Slide Number Placeholder 2">
            <a:extLst>
              <a:ext uri="{FF2B5EF4-FFF2-40B4-BE49-F238E27FC236}">
                <a16:creationId xmlns:a16="http://schemas.microsoft.com/office/drawing/2014/main" id="{B96DD6C0-F6C9-3E71-4736-D148D1FEBFDF}"/>
              </a:ext>
            </a:extLst>
          </p:cNvPr>
          <p:cNvSpPr>
            <a:spLocks noGrp="1"/>
          </p:cNvSpPr>
          <p:nvPr>
            <p:ph type="sldNum" sz="quarter" idx="12"/>
          </p:nvPr>
        </p:nvSpPr>
        <p:spPr/>
        <p:txBody>
          <a:bodyPr/>
          <a:lstStyle/>
          <a:p>
            <a:fld id="{CAC55B39-47B7-4552-AB47-AACD24996689}" type="slidenum">
              <a:rPr lang="en-US" smtClean="0"/>
              <a:pPr/>
              <a:t>10</a:t>
            </a:fld>
            <a:endParaRPr lang="en-US"/>
          </a:p>
        </p:txBody>
      </p:sp>
      <p:pic>
        <p:nvPicPr>
          <p:cNvPr id="6" name="Picture 5" descr="Graphical user interface, application&#10;&#10;Description automatically generated">
            <a:extLst>
              <a:ext uri="{FF2B5EF4-FFF2-40B4-BE49-F238E27FC236}">
                <a16:creationId xmlns:a16="http://schemas.microsoft.com/office/drawing/2014/main" id="{4F0E88C7-5A68-33F0-5551-DC0F34475955}"/>
              </a:ext>
            </a:extLst>
          </p:cNvPr>
          <p:cNvPicPr>
            <a:picLocks noChangeAspect="1"/>
          </p:cNvPicPr>
          <p:nvPr/>
        </p:nvPicPr>
        <p:blipFill rotWithShape="1">
          <a:blip r:embed="rId2">
            <a:extLst>
              <a:ext uri="{28A0092B-C50C-407E-A947-70E740481C1C}">
                <a14:useLocalDpi xmlns:a14="http://schemas.microsoft.com/office/drawing/2010/main" val="0"/>
              </a:ext>
            </a:extLst>
          </a:blip>
          <a:srcRect l="27442" r="26540"/>
          <a:stretch/>
        </p:blipFill>
        <p:spPr>
          <a:xfrm>
            <a:off x="2667000" y="1185862"/>
            <a:ext cx="3886200" cy="4486275"/>
          </a:xfrm>
          <a:prstGeom prst="rect">
            <a:avLst/>
          </a:prstGeom>
        </p:spPr>
      </p:pic>
    </p:spTree>
    <p:extLst>
      <p:ext uri="{BB962C8B-B14F-4D97-AF65-F5344CB8AC3E}">
        <p14:creationId xmlns:p14="http://schemas.microsoft.com/office/powerpoint/2010/main" val="1799087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EC3B4B-A766-1A7F-BB57-11738F9ECB4B}"/>
              </a:ext>
            </a:extLst>
          </p:cNvPr>
          <p:cNvSpPr>
            <a:spLocks noGrp="1"/>
          </p:cNvSpPr>
          <p:nvPr>
            <p:ph idx="1"/>
          </p:nvPr>
        </p:nvSpPr>
        <p:spPr>
          <a:xfrm>
            <a:off x="381000" y="304800"/>
            <a:ext cx="8305800" cy="5702491"/>
          </a:xfrm>
        </p:spPr>
        <p:txBody>
          <a:bodyPr/>
          <a:lstStyle/>
          <a:p>
            <a:pPr marL="342900" lvl="0" indent="-342900">
              <a:spcBef>
                <a:spcPts val="5"/>
              </a:spcBef>
              <a:spcAft>
                <a:spcPts val="0"/>
              </a:spcAft>
              <a:buFont typeface="Symbol" panose="05050102010706020507" pitchFamily="18" charset="2"/>
              <a:buChar char=""/>
            </a:pPr>
            <a:r>
              <a:rPr lang="en-US" sz="1600" b="1" u="sng" dirty="0">
                <a:effectLst/>
                <a:latin typeface="Times New Roman" panose="02020603050405020304" pitchFamily="18" charset="0"/>
                <a:ea typeface="Times New Roman" panose="02020603050405020304" pitchFamily="18" charset="0"/>
              </a:rPr>
              <a:t>User Profile Module</a:t>
            </a:r>
            <a:r>
              <a:rPr lang="en-US" sz="1600" b="1" dirty="0">
                <a:effectLst/>
                <a:latin typeface="Times New Roman" panose="02020603050405020304" pitchFamily="18" charset="0"/>
                <a:ea typeface="Times New Roman" panose="02020603050405020304" pitchFamily="18" charset="0"/>
              </a:rPr>
              <a:t> </a:t>
            </a:r>
            <a:endParaRPr lang="en-IN" sz="1600" b="1" dirty="0">
              <a:latin typeface="Times New Roman" panose="02020603050405020304" pitchFamily="18" charset="0"/>
              <a:ea typeface="Times New Roman" panose="02020603050405020304" pitchFamily="18" charset="0"/>
            </a:endParaRPr>
          </a:p>
          <a:p>
            <a:pPr marL="342900" lvl="0" indent="-342900">
              <a:spcBef>
                <a:spcPts val="5"/>
              </a:spcBef>
              <a:spcAft>
                <a:spcPts val="0"/>
              </a:spcAft>
              <a:buFont typeface="Symbol" panose="05050102010706020507" pitchFamily="18" charset="2"/>
              <a:buChar char=""/>
            </a:pPr>
            <a:endParaRPr lang="en-IN" sz="1800" b="1" spc="-5" dirty="0">
              <a:effectLst/>
              <a:latin typeface="Times New Roman" panose="02020603050405020304" pitchFamily="18" charset="0"/>
              <a:ea typeface="Times New Roman" panose="02020603050405020304" pitchFamily="18" charset="0"/>
            </a:endParaRPr>
          </a:p>
          <a:p>
            <a:pPr marL="0" lvl="0" indent="0">
              <a:spcBef>
                <a:spcPts val="5"/>
              </a:spcBef>
              <a:spcAft>
                <a:spcPts val="0"/>
              </a:spcAft>
              <a:buNone/>
            </a:pPr>
            <a:r>
              <a:rPr lang="en-US" sz="1400" spc="-5" dirty="0">
                <a:effectLst/>
                <a:latin typeface="Times New Roman" panose="02020603050405020304" pitchFamily="18" charset="0"/>
                <a:ea typeface="Times New Roman" panose="02020603050405020304" pitchFamily="18" charset="0"/>
              </a:rPr>
              <a:t>	This</a:t>
            </a:r>
            <a:r>
              <a:rPr lang="en-US" sz="1400" spc="-20" dirty="0">
                <a:effectLst/>
                <a:latin typeface="Times New Roman" panose="02020603050405020304" pitchFamily="18" charset="0"/>
                <a:ea typeface="Times New Roman" panose="02020603050405020304" pitchFamily="18" charset="0"/>
              </a:rPr>
              <a:t> Page </a:t>
            </a:r>
            <a:r>
              <a:rPr lang="en-US" sz="1400" spc="-5" dirty="0">
                <a:effectLst/>
                <a:latin typeface="Times New Roman" panose="02020603050405020304" pitchFamily="18" charset="0"/>
                <a:ea typeface="Times New Roman" panose="02020603050405020304" pitchFamily="18" charset="0"/>
              </a:rPr>
              <a:t>is</a:t>
            </a:r>
            <a:r>
              <a:rPr lang="en-US" sz="1400" spc="-20"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a</a:t>
            </a:r>
            <a:r>
              <a:rPr lang="en-US" sz="1400" spc="20"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menu-based</a:t>
            </a:r>
            <a:r>
              <a:rPr lang="en-US" sz="1400" spc="-6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that</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displays</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menu</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for operation</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of</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website.</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It </a:t>
            </a:r>
            <a:r>
              <a:rPr lang="en-US" sz="1400" spc="-25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includes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various</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options</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like edit profile, update profile, manage account related</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option.</a:t>
            </a:r>
            <a:endParaRPr lang="en-IN" sz="1400" dirty="0">
              <a:effectLst/>
              <a:latin typeface="Times New Roman" panose="02020603050405020304" pitchFamily="18" charset="0"/>
              <a:ea typeface="Times New Roman" panose="02020603050405020304" pitchFamily="18" charset="0"/>
            </a:endParaRPr>
          </a:p>
          <a:p>
            <a:endParaRPr lang="en-IN" dirty="0"/>
          </a:p>
        </p:txBody>
      </p:sp>
      <p:sp>
        <p:nvSpPr>
          <p:cNvPr id="3" name="Slide Number Placeholder 2">
            <a:extLst>
              <a:ext uri="{FF2B5EF4-FFF2-40B4-BE49-F238E27FC236}">
                <a16:creationId xmlns:a16="http://schemas.microsoft.com/office/drawing/2014/main" id="{551AB8DD-47AA-101B-AFEA-945A8CF1A331}"/>
              </a:ext>
            </a:extLst>
          </p:cNvPr>
          <p:cNvSpPr>
            <a:spLocks noGrp="1"/>
          </p:cNvSpPr>
          <p:nvPr>
            <p:ph type="sldNum" sz="quarter" idx="12"/>
          </p:nvPr>
        </p:nvSpPr>
        <p:spPr/>
        <p:txBody>
          <a:bodyPr/>
          <a:lstStyle/>
          <a:p>
            <a:fld id="{CAC55B39-47B7-4552-AB47-AACD24996689}" type="slidenum">
              <a:rPr lang="en-US" smtClean="0"/>
              <a:pPr/>
              <a:t>11</a:t>
            </a:fld>
            <a:endParaRPr lang="en-US"/>
          </a:p>
        </p:txBody>
      </p:sp>
      <p:pic>
        <p:nvPicPr>
          <p:cNvPr id="6" name="Picture 5">
            <a:extLst>
              <a:ext uri="{FF2B5EF4-FFF2-40B4-BE49-F238E27FC236}">
                <a16:creationId xmlns:a16="http://schemas.microsoft.com/office/drawing/2014/main" id="{D23387B7-4228-6772-8DDC-26121F36CFFA}"/>
              </a:ext>
            </a:extLst>
          </p:cNvPr>
          <p:cNvPicPr>
            <a:picLocks noChangeAspect="1"/>
          </p:cNvPicPr>
          <p:nvPr/>
        </p:nvPicPr>
        <p:blipFill rotWithShape="1">
          <a:blip r:embed="rId2">
            <a:extLst>
              <a:ext uri="{28A0092B-C50C-407E-A947-70E740481C1C}">
                <a14:useLocalDpi xmlns:a14="http://schemas.microsoft.com/office/drawing/2010/main" val="0"/>
              </a:ext>
            </a:extLst>
          </a:blip>
          <a:srcRect l="16056" r="16055"/>
          <a:stretch/>
        </p:blipFill>
        <p:spPr>
          <a:xfrm>
            <a:off x="1752600" y="1594835"/>
            <a:ext cx="5638800" cy="4412456"/>
          </a:xfrm>
          <a:prstGeom prst="rect">
            <a:avLst/>
          </a:prstGeom>
        </p:spPr>
      </p:pic>
    </p:spTree>
    <p:extLst>
      <p:ext uri="{BB962C8B-B14F-4D97-AF65-F5344CB8AC3E}">
        <p14:creationId xmlns:p14="http://schemas.microsoft.com/office/powerpoint/2010/main" val="1092842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75878F-29CB-5147-2E0B-B22F23EC554A}"/>
              </a:ext>
            </a:extLst>
          </p:cNvPr>
          <p:cNvSpPr>
            <a:spLocks noGrp="1"/>
          </p:cNvSpPr>
          <p:nvPr>
            <p:ph idx="1"/>
          </p:nvPr>
        </p:nvSpPr>
        <p:spPr>
          <a:xfrm>
            <a:off x="457200" y="152400"/>
            <a:ext cx="8229600" cy="5854891"/>
          </a:xfrm>
        </p:spPr>
        <p:txBody>
          <a:bodyPr/>
          <a:lstStyle/>
          <a:p>
            <a:pPr marL="342900" marR="610235" lvl="0" indent="-342900">
              <a:lnSpc>
                <a:spcPct val="221000"/>
              </a:lnSpc>
              <a:spcBef>
                <a:spcPts val="5"/>
              </a:spcBef>
              <a:spcAft>
                <a:spcPts val="0"/>
              </a:spcAft>
              <a:buFont typeface="Symbol" panose="05050102010706020507" pitchFamily="18" charset="2"/>
              <a:buChar char=""/>
            </a:pPr>
            <a:r>
              <a:rPr lang="en-US" sz="1600" b="1" u="sng" dirty="0">
                <a:effectLst/>
                <a:latin typeface="Times New Roman" panose="02020603050405020304" pitchFamily="18" charset="0"/>
                <a:ea typeface="Times New Roman" panose="02020603050405020304" pitchFamily="18" charset="0"/>
              </a:rPr>
              <a:t>Crime List Module</a:t>
            </a:r>
            <a:endParaRPr lang="en-IN" sz="1600" dirty="0">
              <a:effectLst/>
              <a:latin typeface="Times New Roman" panose="02020603050405020304" pitchFamily="18" charset="0"/>
              <a:ea typeface="Times New Roman" panose="02020603050405020304" pitchFamily="18" charset="0"/>
            </a:endParaRPr>
          </a:p>
          <a:p>
            <a:pPr marL="109728" marR="610235" indent="0" algn="just">
              <a:lnSpc>
                <a:spcPct val="222000"/>
              </a:lnSpc>
              <a:buNone/>
            </a:pPr>
            <a:r>
              <a:rPr lang="en-US" sz="1400" spc="-5" dirty="0">
                <a:effectLst/>
                <a:latin typeface="Times New Roman" panose="02020603050405020304" pitchFamily="18" charset="0"/>
                <a:ea typeface="Times New Roman" panose="02020603050405020304" pitchFamily="18" charset="0"/>
              </a:rPr>
              <a:t>	This</a:t>
            </a:r>
            <a:r>
              <a:rPr lang="en-US" sz="1400" spc="-20" dirty="0">
                <a:effectLst/>
                <a:latin typeface="Times New Roman" panose="02020603050405020304" pitchFamily="18" charset="0"/>
                <a:ea typeface="Times New Roman" panose="02020603050405020304" pitchFamily="18" charset="0"/>
              </a:rPr>
              <a:t> Page </a:t>
            </a:r>
            <a:r>
              <a:rPr lang="en-US" sz="1400" spc="-5" dirty="0">
                <a:effectLst/>
                <a:latin typeface="Times New Roman" panose="02020603050405020304" pitchFamily="18" charset="0"/>
                <a:ea typeface="Times New Roman" panose="02020603050405020304" pitchFamily="18" charset="0"/>
              </a:rPr>
              <a:t>is</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display about different </a:t>
            </a:r>
            <a:r>
              <a:rPr lang="en-US" sz="1400" dirty="0">
                <a:latin typeface="Times New Roman" panose="02020603050405020304" pitchFamily="18" charset="0"/>
                <a:ea typeface="Times New Roman" panose="02020603050405020304" pitchFamily="18" charset="0"/>
              </a:rPr>
              <a:t>C</a:t>
            </a:r>
            <a:r>
              <a:rPr lang="en-US" sz="1400" dirty="0">
                <a:effectLst/>
                <a:latin typeface="Times New Roman" panose="02020603050405020304" pitchFamily="18" charset="0"/>
                <a:ea typeface="Times New Roman" panose="02020603050405020304" pitchFamily="18" charset="0"/>
              </a:rPr>
              <a:t>rime List.</a:t>
            </a:r>
            <a:endParaRPr lang="en-IN" sz="1400" dirty="0">
              <a:effectLst/>
              <a:latin typeface="Times New Roman" panose="02020603050405020304" pitchFamily="18" charset="0"/>
              <a:ea typeface="Times New Roman" panose="02020603050405020304" pitchFamily="18" charset="0"/>
            </a:endParaRPr>
          </a:p>
          <a:p>
            <a:endParaRPr lang="en-IN" dirty="0"/>
          </a:p>
        </p:txBody>
      </p:sp>
      <p:sp>
        <p:nvSpPr>
          <p:cNvPr id="3" name="Slide Number Placeholder 2">
            <a:extLst>
              <a:ext uri="{FF2B5EF4-FFF2-40B4-BE49-F238E27FC236}">
                <a16:creationId xmlns:a16="http://schemas.microsoft.com/office/drawing/2014/main" id="{76EF4E0C-9F05-131F-4E4D-852FEEA45248}"/>
              </a:ext>
            </a:extLst>
          </p:cNvPr>
          <p:cNvSpPr>
            <a:spLocks noGrp="1"/>
          </p:cNvSpPr>
          <p:nvPr>
            <p:ph type="sldNum" sz="quarter" idx="12"/>
          </p:nvPr>
        </p:nvSpPr>
        <p:spPr/>
        <p:txBody>
          <a:bodyPr/>
          <a:lstStyle/>
          <a:p>
            <a:fld id="{CAC55B39-47B7-4552-AB47-AACD24996689}" type="slidenum">
              <a:rPr lang="en-US" smtClean="0"/>
              <a:pPr/>
              <a:t>12</a:t>
            </a:fld>
            <a:endParaRPr lang="en-US"/>
          </a:p>
        </p:txBody>
      </p:sp>
      <p:pic>
        <p:nvPicPr>
          <p:cNvPr id="6" name="Picture 5">
            <a:extLst>
              <a:ext uri="{FF2B5EF4-FFF2-40B4-BE49-F238E27FC236}">
                <a16:creationId xmlns:a16="http://schemas.microsoft.com/office/drawing/2014/main" id="{C0025964-EDF9-1ACF-DE7D-F2D8920C59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523999"/>
            <a:ext cx="8157882" cy="4333875"/>
          </a:xfrm>
          <a:prstGeom prst="rect">
            <a:avLst/>
          </a:prstGeom>
        </p:spPr>
      </p:pic>
    </p:spTree>
    <p:extLst>
      <p:ext uri="{BB962C8B-B14F-4D97-AF65-F5344CB8AC3E}">
        <p14:creationId xmlns:p14="http://schemas.microsoft.com/office/powerpoint/2010/main" val="1682581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BF5516-0ADB-D81D-1F13-EE3ABE314CAC}"/>
              </a:ext>
            </a:extLst>
          </p:cNvPr>
          <p:cNvSpPr>
            <a:spLocks noGrp="1"/>
          </p:cNvSpPr>
          <p:nvPr>
            <p:ph idx="1"/>
          </p:nvPr>
        </p:nvSpPr>
        <p:spPr>
          <a:xfrm>
            <a:off x="381000" y="152400"/>
            <a:ext cx="8305800" cy="5854891"/>
          </a:xfrm>
        </p:spPr>
        <p:txBody>
          <a:bodyPr/>
          <a:lstStyle/>
          <a:p>
            <a:pPr marL="342900" marR="610235" lvl="0" indent="-342900">
              <a:lnSpc>
                <a:spcPct val="221000"/>
              </a:lnSpc>
              <a:spcBef>
                <a:spcPts val="5"/>
              </a:spcBef>
              <a:spcAft>
                <a:spcPts val="0"/>
              </a:spcAft>
              <a:buFont typeface="Symbol" panose="05050102010706020507" pitchFamily="18" charset="2"/>
              <a:buChar char=""/>
            </a:pPr>
            <a:r>
              <a:rPr lang="en-US" sz="1600" b="1" u="sng" dirty="0">
                <a:latin typeface="Times New Roman" panose="02020603050405020304" pitchFamily="18" charset="0"/>
                <a:ea typeface="Times New Roman" panose="02020603050405020304" pitchFamily="18" charset="0"/>
              </a:rPr>
              <a:t>Contact US Module</a:t>
            </a:r>
            <a:endParaRPr lang="en-IN" sz="1600" dirty="0">
              <a:effectLst/>
              <a:latin typeface="Times New Roman" panose="02020603050405020304" pitchFamily="18" charset="0"/>
              <a:ea typeface="Times New Roman" panose="02020603050405020304" pitchFamily="18" charset="0"/>
            </a:endParaRPr>
          </a:p>
          <a:p>
            <a:pPr marL="109728" marR="610235" indent="0" algn="just">
              <a:lnSpc>
                <a:spcPct val="221000"/>
              </a:lnSpc>
              <a:spcBef>
                <a:spcPts val="5"/>
              </a:spcBef>
              <a:spcAft>
                <a:spcPts val="0"/>
              </a:spcAft>
              <a:buNone/>
            </a:pPr>
            <a:r>
              <a:rPr lang="en-US" sz="1400" dirty="0">
                <a:effectLst/>
                <a:latin typeface="Times New Roman" panose="02020603050405020304" pitchFamily="18" charset="0"/>
                <a:ea typeface="Times New Roman" panose="02020603050405020304" pitchFamily="18" charset="0"/>
              </a:rPr>
              <a:t>	User can contact us &amp; give feedback according to their </a:t>
            </a:r>
            <a:r>
              <a:rPr lang="en-US" sz="1400" dirty="0" err="1">
                <a:effectLst/>
                <a:latin typeface="Times New Roman" panose="02020603050405020304" pitchFamily="18" charset="0"/>
                <a:ea typeface="Times New Roman" panose="02020603050405020304" pitchFamily="18" charset="0"/>
              </a:rPr>
              <a:t>analyse</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109728" indent="0">
              <a:buNone/>
            </a:pPr>
            <a:endParaRPr lang="en-IN" dirty="0"/>
          </a:p>
        </p:txBody>
      </p:sp>
      <p:sp>
        <p:nvSpPr>
          <p:cNvPr id="3" name="Slide Number Placeholder 2">
            <a:extLst>
              <a:ext uri="{FF2B5EF4-FFF2-40B4-BE49-F238E27FC236}">
                <a16:creationId xmlns:a16="http://schemas.microsoft.com/office/drawing/2014/main" id="{6CD48473-78C9-B6E1-922E-B8E21A261337}"/>
              </a:ext>
            </a:extLst>
          </p:cNvPr>
          <p:cNvSpPr>
            <a:spLocks noGrp="1"/>
          </p:cNvSpPr>
          <p:nvPr>
            <p:ph type="sldNum" sz="quarter" idx="12"/>
          </p:nvPr>
        </p:nvSpPr>
        <p:spPr/>
        <p:txBody>
          <a:bodyPr/>
          <a:lstStyle/>
          <a:p>
            <a:fld id="{CAC55B39-47B7-4552-AB47-AACD24996689}" type="slidenum">
              <a:rPr lang="en-US" smtClean="0"/>
              <a:pPr/>
              <a:t>13</a:t>
            </a:fld>
            <a:endParaRPr lang="en-US"/>
          </a:p>
        </p:txBody>
      </p:sp>
      <p:pic>
        <p:nvPicPr>
          <p:cNvPr id="6" name="Picture 5" descr="Graphical user interface, application&#10;&#10;Description automatically generated">
            <a:extLst>
              <a:ext uri="{FF2B5EF4-FFF2-40B4-BE49-F238E27FC236}">
                <a16:creationId xmlns:a16="http://schemas.microsoft.com/office/drawing/2014/main" id="{0DCEB028-CAB1-95B1-C760-59EDFB81FE34}"/>
              </a:ext>
            </a:extLst>
          </p:cNvPr>
          <p:cNvPicPr>
            <a:picLocks noChangeAspect="1"/>
          </p:cNvPicPr>
          <p:nvPr/>
        </p:nvPicPr>
        <p:blipFill rotWithShape="1">
          <a:blip r:embed="rId2">
            <a:extLst>
              <a:ext uri="{28A0092B-C50C-407E-A947-70E740481C1C}">
                <a14:useLocalDpi xmlns:a14="http://schemas.microsoft.com/office/drawing/2010/main" val="0"/>
              </a:ext>
            </a:extLst>
          </a:blip>
          <a:srcRect l="22896" r="24769" b="17303"/>
          <a:stretch/>
        </p:blipFill>
        <p:spPr>
          <a:xfrm>
            <a:off x="2133600" y="1524000"/>
            <a:ext cx="5486400" cy="4605432"/>
          </a:xfrm>
          <a:prstGeom prst="rect">
            <a:avLst/>
          </a:prstGeom>
        </p:spPr>
      </p:pic>
    </p:spTree>
    <p:extLst>
      <p:ext uri="{BB962C8B-B14F-4D97-AF65-F5344CB8AC3E}">
        <p14:creationId xmlns:p14="http://schemas.microsoft.com/office/powerpoint/2010/main" val="3214888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indent="0" algn="just">
              <a:lnSpc>
                <a:spcPct val="107000"/>
              </a:lnSpc>
              <a:spcAft>
                <a:spcPts val="800"/>
              </a:spcAft>
              <a:buNone/>
            </a:pPr>
            <a:r>
              <a:rPr lang="en-US" sz="1800" dirty="0">
                <a:latin typeface="Times New Roman" panose="02020603050405020304" pitchFamily="18" charset="0"/>
                <a:ea typeface="Calibri" panose="020F0502020204030204" pitchFamily="34" charset="0"/>
                <a:cs typeface="Mangal" panose="02040503050203030202" pitchFamily="18" charset="0"/>
              </a:rPr>
              <a:t>	</a:t>
            </a:r>
            <a:r>
              <a:rPr lang="en-US" sz="1800" dirty="0">
                <a:effectLst/>
                <a:latin typeface="Times New Roman" panose="02020603050405020304" pitchFamily="18" charset="0"/>
                <a:ea typeface="Calibri" panose="020F0502020204030204" pitchFamily="34" charset="0"/>
                <a:cs typeface="Mangal" panose="02040503050203030202" pitchFamily="18" charset="0"/>
              </a:rPr>
              <a:t>The output of an online crime report system is typically in the form of a report that contains information about the crime that has been reported. The report may include details such as the location, time and date of the incident, a description of the crime, and the personal details of the person who reported it.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indent="0" algn="just">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	In addition to the report itself, the online crime report system may generate other outputs such as notifications to law enforcement agencies about the reported crime, alerts to relevant authorities or emergency services, and updates to the person who reported the crime about the status of their report.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indent="0" algn="just">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	The system may also generate statistics and other data that can be used to analyze crime trends and patterns, which can help law enforcement agencies to identify areas of high crime activity and allocate resources accordingly. </a:t>
            </a:r>
          </a:p>
          <a:p>
            <a:pPr indent="0" algn="just">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	Overall, the output of an online crime report system is designed to provide a more efficient and effective way for people to report crimes and for law enforcement agencies to respond to them, ultimately leading to a safer and more secure community.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Title 2"/>
          <p:cNvSpPr>
            <a:spLocks noGrp="1"/>
          </p:cNvSpPr>
          <p:nvPr>
            <p:ph type="title"/>
          </p:nvPr>
        </p:nvSpPr>
        <p:spPr/>
        <p:txBody>
          <a:bodyPr>
            <a:normAutofit/>
          </a:bodyPr>
          <a:lstStyle/>
          <a:p>
            <a:pPr algn="ctr"/>
            <a:r>
              <a:rPr lang="en-US" sz="4800" dirty="0">
                <a:latin typeface="Algerian" pitchFamily="82" charset="0"/>
              </a:rPr>
              <a:t>REPORTS / OUTPUTS</a:t>
            </a:r>
          </a:p>
        </p:txBody>
      </p:sp>
      <p:sp>
        <p:nvSpPr>
          <p:cNvPr id="4" name="Slide Number Placeholder 3">
            <a:extLst>
              <a:ext uri="{FF2B5EF4-FFF2-40B4-BE49-F238E27FC236}">
                <a16:creationId xmlns:a16="http://schemas.microsoft.com/office/drawing/2014/main" id="{7CC57962-3C7B-2599-8D47-9041BD6ADD21}"/>
              </a:ext>
            </a:extLst>
          </p:cNvPr>
          <p:cNvSpPr>
            <a:spLocks noGrp="1"/>
          </p:cNvSpPr>
          <p:nvPr>
            <p:ph type="sldNum" sz="quarter" idx="12"/>
          </p:nvPr>
        </p:nvSpPr>
        <p:spPr/>
        <p:txBody>
          <a:bodyPr/>
          <a:lstStyle/>
          <a:p>
            <a:fld id="{CAC55B39-47B7-4552-AB47-AACD24996689}"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CA72252-E038-F3B4-1843-7878BEE84874}"/>
              </a:ext>
            </a:extLst>
          </p:cNvPr>
          <p:cNvSpPr>
            <a:spLocks noGrp="1"/>
          </p:cNvSpPr>
          <p:nvPr>
            <p:ph type="sldNum" sz="quarter" idx="12"/>
          </p:nvPr>
        </p:nvSpPr>
        <p:spPr/>
        <p:txBody>
          <a:bodyPr/>
          <a:lstStyle/>
          <a:p>
            <a:fld id="{CAC55B39-47B7-4552-AB47-AACD24996689}" type="slidenum">
              <a:rPr lang="en-US" smtClean="0"/>
              <a:pPr/>
              <a:t>15</a:t>
            </a:fld>
            <a:endParaRPr lang="en-US"/>
          </a:p>
        </p:txBody>
      </p:sp>
      <p:pic>
        <p:nvPicPr>
          <p:cNvPr id="4" name="Picture 3" descr="Chart, bar chart&#10;&#10;Description automatically generated">
            <a:extLst>
              <a:ext uri="{FF2B5EF4-FFF2-40B4-BE49-F238E27FC236}">
                <a16:creationId xmlns:a16="http://schemas.microsoft.com/office/drawing/2014/main" id="{7EF39453-E586-47D7-BFF6-8527A321A27D}"/>
              </a:ext>
            </a:extLst>
          </p:cNvPr>
          <p:cNvPicPr/>
          <p:nvPr/>
        </p:nvPicPr>
        <p:blipFill>
          <a:blip r:embed="rId2" cstate="print"/>
          <a:stretch>
            <a:fillRect/>
          </a:stretch>
        </p:blipFill>
        <p:spPr>
          <a:xfrm>
            <a:off x="1272222" y="936156"/>
            <a:ext cx="6599555" cy="4468590"/>
          </a:xfrm>
          <a:prstGeom prst="rect">
            <a:avLst/>
          </a:prstGeom>
        </p:spPr>
      </p:pic>
    </p:spTree>
    <p:extLst>
      <p:ext uri="{BB962C8B-B14F-4D97-AF65-F5344CB8AC3E}">
        <p14:creationId xmlns:p14="http://schemas.microsoft.com/office/powerpoint/2010/main" val="2585987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270-2700154_blue-transparent-thank-you-png-png-download.png"/>
          <p:cNvPicPr>
            <a:picLocks noGrp="1" noChangeAspect="1"/>
          </p:cNvPicPr>
          <p:nvPr>
            <p:ph idx="1"/>
          </p:nvPr>
        </p:nvPicPr>
        <p:blipFill>
          <a:blip r:embed="rId2"/>
          <a:stretch>
            <a:fillRect/>
          </a:stretch>
        </p:blipFill>
        <p:spPr>
          <a:xfrm>
            <a:off x="889773" y="457200"/>
            <a:ext cx="7364454" cy="5626100"/>
          </a:xfrm>
        </p:spPr>
      </p:pic>
      <p:sp>
        <p:nvSpPr>
          <p:cNvPr id="2" name="Slide Number Placeholder 1">
            <a:extLst>
              <a:ext uri="{FF2B5EF4-FFF2-40B4-BE49-F238E27FC236}">
                <a16:creationId xmlns:a16="http://schemas.microsoft.com/office/drawing/2014/main" id="{4224905A-471F-299E-A7C7-CC9A681C4E13}"/>
              </a:ext>
            </a:extLst>
          </p:cNvPr>
          <p:cNvSpPr>
            <a:spLocks noGrp="1"/>
          </p:cNvSpPr>
          <p:nvPr>
            <p:ph type="sldNum" sz="quarter" idx="12"/>
          </p:nvPr>
        </p:nvSpPr>
        <p:spPr/>
        <p:txBody>
          <a:bodyPr/>
          <a:lstStyle/>
          <a:p>
            <a:fld id="{CAC55B39-47B7-4552-AB47-AACD24996689}"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A83EBC8-FF0F-A575-F212-5F6762351E55}"/>
              </a:ext>
            </a:extLst>
          </p:cNvPr>
          <p:cNvSpPr>
            <a:spLocks noGrp="1"/>
          </p:cNvSpPr>
          <p:nvPr>
            <p:ph sz="quarter" idx="2"/>
          </p:nvPr>
        </p:nvSpPr>
        <p:spPr/>
        <p:txBody>
          <a:bodyPr>
            <a:normAutofit/>
          </a:bodyPr>
          <a:lstStyle/>
          <a:p>
            <a:pPr marL="109728" indent="0" algn="ctr">
              <a:lnSpc>
                <a:spcPct val="115000"/>
              </a:lnSpc>
              <a:buNone/>
            </a:pPr>
            <a:endParaRPr lang="en-US" sz="1800" dirty="0">
              <a:latin typeface="Times New Roman" panose="02020603050405020304" pitchFamily="18" charset="0"/>
              <a:ea typeface="Calibri" panose="020F0502020204030204" pitchFamily="34" charset="0"/>
              <a:cs typeface="Mangal" panose="02040503050203030202" pitchFamily="18" charset="0"/>
            </a:endParaRPr>
          </a:p>
          <a:p>
            <a:pPr marL="109728" indent="0" algn="ctr">
              <a:lnSpc>
                <a:spcPct val="115000"/>
              </a:lnSpc>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109728" indent="0" algn="ctr">
              <a:buNone/>
            </a:pPr>
            <a:endParaRPr lang="en-IN" sz="1600" b="1" dirty="0">
              <a:effectLst/>
              <a:latin typeface="Times New Roman" panose="02020603050405020304" pitchFamily="18" charset="0"/>
              <a:ea typeface="Calibri" panose="020F0502020204030204" pitchFamily="34" charset="0"/>
              <a:cs typeface="Mangal" panose="02040503050203030202" pitchFamily="18" charset="0"/>
            </a:endParaRPr>
          </a:p>
          <a:p>
            <a:pPr marL="109728" indent="0" algn="ctr">
              <a:buNone/>
            </a:pPr>
            <a:endParaRPr lang="en-IN" sz="1600" b="1" dirty="0">
              <a:latin typeface="Times New Roman" panose="02020603050405020304" pitchFamily="18" charset="0"/>
              <a:ea typeface="Calibri" panose="020F0502020204030204" pitchFamily="34" charset="0"/>
              <a:cs typeface="Mangal" panose="02040503050203030202" pitchFamily="18" charset="0"/>
            </a:endParaRPr>
          </a:p>
          <a:p>
            <a:pPr marL="109728" indent="0" algn="ctr">
              <a:buNone/>
            </a:pPr>
            <a:endParaRPr lang="en-IN" sz="1600" b="1" dirty="0">
              <a:effectLst/>
              <a:latin typeface="Times New Roman" panose="02020603050405020304" pitchFamily="18" charset="0"/>
              <a:ea typeface="Calibri" panose="020F0502020204030204" pitchFamily="34" charset="0"/>
              <a:cs typeface="Mangal" panose="02040503050203030202" pitchFamily="18" charset="0"/>
            </a:endParaRPr>
          </a:p>
          <a:p>
            <a:pPr marL="109728" indent="0" algn="ctr">
              <a:buNone/>
            </a:pPr>
            <a:endParaRPr lang="en-IN" sz="1600" b="1" dirty="0">
              <a:latin typeface="Times New Roman" panose="02020603050405020304" pitchFamily="18" charset="0"/>
              <a:ea typeface="Calibri" panose="020F0502020204030204" pitchFamily="34" charset="0"/>
              <a:cs typeface="Mangal" panose="02040503050203030202" pitchFamily="18" charset="0"/>
            </a:endParaRPr>
          </a:p>
          <a:p>
            <a:pPr marL="109728" indent="0">
              <a:buNone/>
            </a:pPr>
            <a:r>
              <a:rPr lang="en-IN" sz="1600" b="1" dirty="0">
                <a:effectLst/>
                <a:latin typeface="Times New Roman" panose="02020603050405020304" pitchFamily="18" charset="0"/>
                <a:ea typeface="Calibri" panose="020F0502020204030204" pitchFamily="34" charset="0"/>
                <a:cs typeface="Mangal" panose="02040503050203030202" pitchFamily="18" charset="0"/>
              </a:rPr>
              <a:t>Project Supervisor</a:t>
            </a:r>
          </a:p>
          <a:p>
            <a:pPr marL="109728" indent="0">
              <a:buNone/>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109728" indent="0">
              <a:buNone/>
            </a:pPr>
            <a:r>
              <a:rPr lang="en-US" sz="1600" dirty="0">
                <a:effectLst/>
                <a:latin typeface="Times New Roman" panose="02020603050405020304" pitchFamily="18" charset="0"/>
                <a:ea typeface="Calibri" panose="020F0502020204030204" pitchFamily="34" charset="0"/>
                <a:cs typeface="Mangal" panose="02040503050203030202" pitchFamily="18" charset="0"/>
              </a:rPr>
              <a:t>Dr. </a:t>
            </a:r>
            <a:r>
              <a:rPr lang="en-US" sz="1600" dirty="0">
                <a:latin typeface="Times New Roman" panose="02020603050405020304" pitchFamily="18" charset="0"/>
                <a:ea typeface="Calibri" panose="020F0502020204030204" pitchFamily="34" charset="0"/>
                <a:cs typeface="Mangal" panose="02040503050203030202" pitchFamily="18" charset="0"/>
              </a:rPr>
              <a:t>Sangeeta Arora</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12" name="Content Placeholder 11">
            <a:extLst>
              <a:ext uri="{FF2B5EF4-FFF2-40B4-BE49-F238E27FC236}">
                <a16:creationId xmlns:a16="http://schemas.microsoft.com/office/drawing/2014/main" id="{833A7FE0-BB87-EC1E-2402-2883488AC43C}"/>
              </a:ext>
            </a:extLst>
          </p:cNvPr>
          <p:cNvSpPr>
            <a:spLocks noGrp="1"/>
          </p:cNvSpPr>
          <p:nvPr>
            <p:ph sz="quarter" idx="4"/>
          </p:nvPr>
        </p:nvSpPr>
        <p:spPr/>
        <p:txBody>
          <a:bodyPr>
            <a:normAutofit/>
          </a:bodyPr>
          <a:lstStyle/>
          <a:p>
            <a:pPr marL="109728" indent="0" algn="ctr">
              <a:lnSpc>
                <a:spcPct val="150000"/>
              </a:lnSpc>
              <a:buNone/>
            </a:pPr>
            <a:endParaRPr lang="en-US" sz="1600" b="1" dirty="0">
              <a:effectLst/>
              <a:latin typeface="Times New Roman" panose="02020603050405020304" pitchFamily="18" charset="0"/>
              <a:ea typeface="Calibri" panose="020F0502020204030204" pitchFamily="34" charset="0"/>
              <a:cs typeface="Mangal" panose="02040503050203030202" pitchFamily="18" charset="0"/>
            </a:endParaRPr>
          </a:p>
          <a:p>
            <a:pPr marL="109728" indent="0" algn="ctr">
              <a:lnSpc>
                <a:spcPct val="150000"/>
              </a:lnSpc>
              <a:buNone/>
            </a:pPr>
            <a:endParaRPr lang="en-US" sz="1600" b="1" dirty="0">
              <a:latin typeface="Times New Roman" panose="02020603050405020304" pitchFamily="18" charset="0"/>
              <a:ea typeface="Calibri" panose="020F0502020204030204" pitchFamily="34" charset="0"/>
              <a:cs typeface="Mangal" panose="02040503050203030202" pitchFamily="18" charset="0"/>
            </a:endParaRPr>
          </a:p>
          <a:p>
            <a:pPr marL="109728" indent="0" algn="ctr">
              <a:lnSpc>
                <a:spcPct val="150000"/>
              </a:lnSpc>
              <a:buNone/>
            </a:pPr>
            <a:endParaRPr lang="en-US" sz="1600" b="1" dirty="0">
              <a:effectLst/>
              <a:latin typeface="Times New Roman" panose="02020603050405020304" pitchFamily="18" charset="0"/>
              <a:ea typeface="Calibri" panose="020F0502020204030204" pitchFamily="34" charset="0"/>
              <a:cs typeface="Mangal" panose="02040503050203030202" pitchFamily="18" charset="0"/>
            </a:endParaRPr>
          </a:p>
          <a:p>
            <a:pPr marL="109728" indent="0" algn="ctr">
              <a:lnSpc>
                <a:spcPct val="150000"/>
              </a:lnSpc>
              <a:buNone/>
            </a:pPr>
            <a:endParaRPr lang="en-US" sz="1600" b="1" dirty="0">
              <a:latin typeface="Times New Roman" panose="02020603050405020304" pitchFamily="18" charset="0"/>
              <a:ea typeface="Calibri" panose="020F0502020204030204" pitchFamily="34" charset="0"/>
              <a:cs typeface="Mangal" panose="02040503050203030202" pitchFamily="18" charset="0"/>
            </a:endParaRPr>
          </a:p>
          <a:p>
            <a:pPr marL="109728" indent="0">
              <a:lnSpc>
                <a:spcPct val="150000"/>
              </a:lnSpc>
              <a:buNone/>
            </a:pPr>
            <a:endParaRPr lang="en-US" sz="1600" b="1" dirty="0">
              <a:effectLst/>
              <a:latin typeface="Times New Roman" panose="02020603050405020304" pitchFamily="18" charset="0"/>
              <a:ea typeface="Calibri" panose="020F0502020204030204" pitchFamily="34" charset="0"/>
              <a:cs typeface="Mangal" panose="02040503050203030202" pitchFamily="18" charset="0"/>
            </a:endParaRPr>
          </a:p>
          <a:p>
            <a:pPr marL="109728" indent="0">
              <a:lnSpc>
                <a:spcPct val="150000"/>
              </a:lnSpc>
              <a:buNone/>
            </a:pPr>
            <a:r>
              <a:rPr lang="en-US" sz="1600" b="1" dirty="0">
                <a:effectLst/>
                <a:latin typeface="Times New Roman" panose="02020603050405020304" pitchFamily="18" charset="0"/>
                <a:ea typeface="Calibri" panose="020F0502020204030204" pitchFamily="34" charset="0"/>
                <a:cs typeface="Mangal" panose="02040503050203030202" pitchFamily="18" charset="0"/>
              </a:rPr>
              <a:t>Team Members</a:t>
            </a:r>
          </a:p>
          <a:p>
            <a:pPr marL="109728" indent="0" algn="ctr">
              <a:lnSpc>
                <a:spcPct val="150000"/>
              </a:lnSpc>
              <a:buNone/>
            </a:pPr>
            <a:endParaRPr lang="en-US" sz="1600" b="1" dirty="0">
              <a:effectLst/>
              <a:latin typeface="Times New Roman" panose="02020603050405020304" pitchFamily="18" charset="0"/>
              <a:ea typeface="Calibri" panose="020F0502020204030204" pitchFamily="34" charset="0"/>
              <a:cs typeface="Mangal" panose="02040503050203030202" pitchFamily="18" charset="0"/>
            </a:endParaRPr>
          </a:p>
          <a:p>
            <a:pPr marL="109728" indent="0">
              <a:lnSpc>
                <a:spcPct val="150000"/>
              </a:lnSpc>
              <a:buNone/>
            </a:pPr>
            <a:r>
              <a:rPr lang="en-US" sz="1600" dirty="0">
                <a:effectLst/>
                <a:latin typeface="Times New Roman" panose="02020603050405020304" pitchFamily="18" charset="0"/>
                <a:ea typeface="Calibri" panose="020F0502020204030204" pitchFamily="34" charset="0"/>
                <a:cs typeface="Mangal" panose="02040503050203030202" pitchFamily="18" charset="0"/>
              </a:rPr>
              <a:t>Deepanshu – 2100290140056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109728" indent="0">
              <a:lnSpc>
                <a:spcPct val="150000"/>
              </a:lnSpc>
              <a:buNone/>
            </a:pPr>
            <a:r>
              <a:rPr lang="en-US" sz="1600" dirty="0">
                <a:effectLst/>
                <a:latin typeface="Times New Roman" panose="02020603050405020304" pitchFamily="18" charset="0"/>
                <a:ea typeface="Calibri" panose="020F0502020204030204" pitchFamily="34" charset="0"/>
                <a:cs typeface="Mangal" panose="02040503050203030202" pitchFamily="18" charset="0"/>
              </a:rPr>
              <a:t>Sagar Kumar – 2100290140115</a:t>
            </a:r>
            <a:endParaRPr lang="en-IN" sz="1600" dirty="0">
              <a:latin typeface="Calibri" panose="020F0502020204030204" pitchFamily="34" charset="0"/>
              <a:ea typeface="Calibri" panose="020F0502020204030204" pitchFamily="34" charset="0"/>
              <a:cs typeface="Mangal" panose="02040503050203030202" pitchFamily="18" charset="0"/>
            </a:endParaRPr>
          </a:p>
          <a:p>
            <a:pPr marL="109728" indent="0">
              <a:lnSpc>
                <a:spcPct val="150000"/>
              </a:lnSpc>
              <a:buNone/>
            </a:pPr>
            <a:r>
              <a:rPr lang="en-US" sz="1600" dirty="0">
                <a:effectLst/>
                <a:latin typeface="Times New Roman" panose="02020603050405020304" pitchFamily="18" charset="0"/>
                <a:ea typeface="Calibri" panose="020F0502020204030204" pitchFamily="34" charset="0"/>
                <a:cs typeface="Mangal" panose="02040503050203030202" pitchFamily="18" charset="0"/>
              </a:rPr>
              <a:t>Shivani Pandey – 2100290140130</a:t>
            </a:r>
          </a:p>
          <a:p>
            <a:pPr>
              <a:lnSpc>
                <a:spcPct val="150000"/>
              </a:lnSpc>
            </a:pPr>
            <a:endParaRPr lang="en-IN" sz="1600" dirty="0"/>
          </a:p>
        </p:txBody>
      </p:sp>
      <p:pic>
        <p:nvPicPr>
          <p:cNvPr id="13" name="Picture 12" descr="KIET Group of Institutions Mission Statement, Employees and Hiring |  LinkedIn">
            <a:extLst>
              <a:ext uri="{FF2B5EF4-FFF2-40B4-BE49-F238E27FC236}">
                <a16:creationId xmlns:a16="http://schemas.microsoft.com/office/drawing/2014/main" id="{0D7122FC-D20A-2B82-4061-2DD17E92BD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39502" y="762000"/>
            <a:ext cx="1864995" cy="1864995"/>
          </a:xfrm>
          <a:prstGeom prst="rect">
            <a:avLst/>
          </a:prstGeom>
          <a:noFill/>
          <a:ln>
            <a:noFill/>
          </a:ln>
        </p:spPr>
      </p:pic>
      <p:sp>
        <p:nvSpPr>
          <p:cNvPr id="2" name="Slide Number Placeholder 1">
            <a:extLst>
              <a:ext uri="{FF2B5EF4-FFF2-40B4-BE49-F238E27FC236}">
                <a16:creationId xmlns:a16="http://schemas.microsoft.com/office/drawing/2014/main" id="{E096D10E-DDBD-2C29-95C0-F3FA04520103}"/>
              </a:ext>
            </a:extLst>
          </p:cNvPr>
          <p:cNvSpPr>
            <a:spLocks noGrp="1"/>
          </p:cNvSpPr>
          <p:nvPr>
            <p:ph type="sldNum" sz="quarter" idx="12"/>
          </p:nvPr>
        </p:nvSpPr>
        <p:spPr/>
        <p:txBody>
          <a:bodyPr/>
          <a:lstStyle/>
          <a:p>
            <a:fld id="{CAC55B39-47B7-4552-AB47-AACD24996689}" type="slidenum">
              <a:rPr lang="en-US" smtClean="0"/>
              <a:pPr/>
              <a:t>2</a:t>
            </a:fld>
            <a:endParaRPr lang="en-US"/>
          </a:p>
        </p:txBody>
      </p:sp>
    </p:spTree>
    <p:extLst>
      <p:ext uri="{BB962C8B-B14F-4D97-AF65-F5344CB8AC3E}">
        <p14:creationId xmlns:p14="http://schemas.microsoft.com/office/powerpoint/2010/main" val="46219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indent="0" algn="just">
              <a:lnSpc>
                <a:spcPct val="107000"/>
              </a:lnSpc>
              <a:spcAft>
                <a:spcPts val="800"/>
              </a:spcAft>
              <a:buNone/>
            </a:pPr>
            <a:r>
              <a:rPr lang="en-US" sz="1600" dirty="0">
                <a:effectLst/>
                <a:latin typeface="Times New Roman" panose="02020603050405020304" pitchFamily="18" charset="0"/>
                <a:ea typeface="Calibri" panose="020F0502020204030204" pitchFamily="34" charset="0"/>
                <a:cs typeface="Mangal" panose="02040503050203030202" pitchFamily="18" charset="0"/>
              </a:rPr>
              <a:t>	An online crime report system is a web-based platform that allows individuals to report crimes or suspicious activities to law enforcement agencies via the internet. This system provides a simple and convenient way for people to report crimes without the need to physically visit a police station.</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0" algn="just">
              <a:lnSpc>
                <a:spcPct val="107000"/>
              </a:lnSpc>
              <a:spcAft>
                <a:spcPts val="800"/>
              </a:spcAft>
              <a:buNone/>
            </a:pPr>
            <a:r>
              <a:rPr lang="en-US" sz="1600" dirty="0">
                <a:effectLst/>
                <a:latin typeface="Times New Roman" panose="02020603050405020304" pitchFamily="18" charset="0"/>
                <a:ea typeface="Calibri" panose="020F0502020204030204" pitchFamily="34" charset="0"/>
                <a:cs typeface="Mangal" panose="02040503050203030202" pitchFamily="18" charset="0"/>
              </a:rPr>
              <a:t>	The online crime report system typically requires users to provide information about the crime they are reporting, such as the location, time and date, and a description of the incident. Users may also be asked to provide personal information, such as their name and contact details, to enable law enforcement agencies to follow up on the report.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0" algn="just">
              <a:lnSpc>
                <a:spcPct val="107000"/>
              </a:lnSpc>
              <a:spcAft>
                <a:spcPts val="800"/>
              </a:spcAft>
              <a:buNone/>
            </a:pPr>
            <a:r>
              <a:rPr lang="en-US" sz="1600" dirty="0">
                <a:effectLst/>
                <a:latin typeface="Times New Roman" panose="02020603050405020304" pitchFamily="18" charset="0"/>
                <a:ea typeface="Calibri" panose="020F0502020204030204" pitchFamily="34" charset="0"/>
                <a:cs typeface="Mangal" panose="02040503050203030202" pitchFamily="18" charset="0"/>
              </a:rPr>
              <a:t>	The benefits of an online crime report system include faster response times, increased efficiency, and improved communication between law enforcement agencies and the public. Additionally, it allows law enforcement agencies to better allocate their resources and prioritize cases based on the severity of the crime.</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0" algn="just">
              <a:lnSpc>
                <a:spcPct val="107000"/>
              </a:lnSpc>
              <a:spcAft>
                <a:spcPts val="800"/>
              </a:spcAft>
              <a:buNone/>
            </a:pPr>
            <a:r>
              <a:rPr lang="en-US" sz="1600" dirty="0">
                <a:effectLst/>
                <a:latin typeface="Times New Roman" panose="02020603050405020304" pitchFamily="18" charset="0"/>
                <a:ea typeface="Calibri" panose="020F0502020204030204" pitchFamily="34" charset="0"/>
                <a:cs typeface="Mangal" panose="02040503050203030202" pitchFamily="18" charset="0"/>
              </a:rPr>
              <a:t>	However, it is important to note that an online crime report system may not be suitable for all types of crimes, especially in cases where immediate intervention is required. Therefore, it is important to understand the limitations of such a system and to use it appropriately.</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Title 2"/>
          <p:cNvSpPr>
            <a:spLocks noGrp="1"/>
          </p:cNvSpPr>
          <p:nvPr>
            <p:ph type="title"/>
          </p:nvPr>
        </p:nvSpPr>
        <p:spPr>
          <a:xfrm>
            <a:off x="457200" y="274638"/>
            <a:ext cx="8229600" cy="792162"/>
          </a:xfrm>
        </p:spPr>
        <p:txBody>
          <a:bodyPr>
            <a:normAutofit/>
          </a:bodyPr>
          <a:lstStyle/>
          <a:p>
            <a:pPr algn="ctr"/>
            <a:r>
              <a:rPr lang="en-US" sz="2800" dirty="0">
                <a:latin typeface="Algerian" pitchFamily="82" charset="0"/>
              </a:rPr>
              <a:t>INTRODUCTION</a:t>
            </a:r>
            <a:endParaRPr lang="en-US" sz="3600" dirty="0">
              <a:latin typeface="Algerian" pitchFamily="82" charset="0"/>
            </a:endParaRPr>
          </a:p>
        </p:txBody>
      </p:sp>
      <p:sp>
        <p:nvSpPr>
          <p:cNvPr id="4" name="Slide Number Placeholder 3">
            <a:extLst>
              <a:ext uri="{FF2B5EF4-FFF2-40B4-BE49-F238E27FC236}">
                <a16:creationId xmlns:a16="http://schemas.microsoft.com/office/drawing/2014/main" id="{21A3185D-7725-E712-E153-74D4F7F80557}"/>
              </a:ext>
            </a:extLst>
          </p:cNvPr>
          <p:cNvSpPr>
            <a:spLocks noGrp="1"/>
          </p:cNvSpPr>
          <p:nvPr>
            <p:ph type="sldNum" sz="quarter" idx="12"/>
          </p:nvPr>
        </p:nvSpPr>
        <p:spPr/>
        <p:txBody>
          <a:bodyPr/>
          <a:lstStyle/>
          <a:p>
            <a:fld id="{CAC55B39-47B7-4552-AB47-AACD24996689}"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43000"/>
            <a:ext cx="8229600" cy="4953000"/>
          </a:xfrm>
        </p:spPr>
        <p:txBody>
          <a:bodyPr>
            <a:normAutofit fontScale="62500" lnSpcReduction="20000"/>
          </a:bodyPr>
          <a:lstStyle/>
          <a:p>
            <a:r>
              <a:rPr lang="en-US" sz="2800" b="1" u="sng" dirty="0"/>
              <a:t>FRONT END</a:t>
            </a:r>
          </a:p>
          <a:p>
            <a:pPr marL="109728" indent="0">
              <a:buNone/>
            </a:pPr>
            <a:endParaRPr lang="en-US" sz="2800" b="1" u="sng" dirty="0"/>
          </a:p>
          <a:p>
            <a:pPr marL="1264158" lvl="3" indent="-285750" algn="just">
              <a:lnSpc>
                <a:spcPct val="107000"/>
              </a:lnSpc>
              <a:buFont typeface="Courier New" panose="02070309020205020404" pitchFamily="49" charset="0"/>
              <a:buChar char="o"/>
            </a:pPr>
            <a:r>
              <a:rPr lang="en-US" sz="3500" dirty="0">
                <a:latin typeface="Times New Roman" panose="02020603050405020304" pitchFamily="18" charset="0"/>
                <a:ea typeface="Calibri" panose="020F0502020204030204" pitchFamily="34" charset="0"/>
                <a:cs typeface="Mangal" panose="02040503050203030202" pitchFamily="18" charset="0"/>
              </a:rPr>
              <a:t>HTML, CSS</a:t>
            </a:r>
          </a:p>
          <a:p>
            <a:pPr marL="978408" lvl="3" indent="0" algn="just">
              <a:lnSpc>
                <a:spcPct val="107000"/>
              </a:lnSpc>
              <a:buNone/>
            </a:pPr>
            <a:endParaRPr lang="en-US" sz="3200" dirty="0">
              <a:effectLst/>
              <a:latin typeface="Times New Roman" panose="02020603050405020304" pitchFamily="18" charset="0"/>
              <a:ea typeface="Calibri" panose="020F0502020204030204" pitchFamily="34" charset="0"/>
              <a:cs typeface="Mangal" panose="02040503050203030202" pitchFamily="18" charset="0"/>
            </a:endParaRPr>
          </a:p>
          <a:p>
            <a:pPr marL="1264158" lvl="3" indent="-285750" algn="just">
              <a:lnSpc>
                <a:spcPct val="107000"/>
              </a:lnSpc>
              <a:buFont typeface="Courier New" panose="02070309020205020404" pitchFamily="49" charset="0"/>
              <a:buChar char="o"/>
            </a:pPr>
            <a:r>
              <a:rPr lang="en-US" sz="3500" dirty="0">
                <a:effectLst/>
                <a:latin typeface="Times New Roman" panose="02020603050405020304" pitchFamily="18" charset="0"/>
                <a:ea typeface="Calibri" panose="020F0502020204030204" pitchFamily="34" charset="0"/>
                <a:cs typeface="Mangal" panose="02040503050203030202" pitchFamily="18" charset="0"/>
              </a:rPr>
              <a:t>Bootstrap</a:t>
            </a:r>
          </a:p>
          <a:p>
            <a:pPr marL="978408" lvl="3" indent="0" algn="just">
              <a:lnSpc>
                <a:spcPct val="107000"/>
              </a:lnSpc>
              <a:spcAft>
                <a:spcPts val="800"/>
              </a:spcAft>
              <a:buNone/>
            </a:pPr>
            <a:endParaRPr lang="en-IN" sz="3500" dirty="0">
              <a:effectLst/>
              <a:latin typeface="Calibri" panose="020F0502020204030204" pitchFamily="34" charset="0"/>
              <a:ea typeface="Calibri" panose="020F0502020204030204" pitchFamily="34" charset="0"/>
              <a:cs typeface="Mangal" panose="02040503050203030202" pitchFamily="18" charset="0"/>
            </a:endParaRPr>
          </a:p>
          <a:p>
            <a:pPr>
              <a:buNone/>
            </a:pPr>
            <a:endParaRPr lang="en-US" sz="3500" b="1" u="sng" dirty="0"/>
          </a:p>
          <a:p>
            <a:pPr>
              <a:buNone/>
            </a:pPr>
            <a:endParaRPr lang="en-US" sz="900" b="1" u="sng" dirty="0"/>
          </a:p>
          <a:p>
            <a:r>
              <a:rPr lang="en-US" sz="2800" b="1" u="sng" dirty="0"/>
              <a:t>BACK END</a:t>
            </a:r>
          </a:p>
          <a:p>
            <a:pPr lvl="2"/>
            <a:endParaRPr lang="en-US" sz="1050" b="1" u="sng" dirty="0"/>
          </a:p>
          <a:p>
            <a:pPr marL="1264158" lvl="3" indent="-285750" algn="just">
              <a:lnSpc>
                <a:spcPct val="107000"/>
              </a:lnSpc>
              <a:buFont typeface="Courier New" panose="02070309020205020404" pitchFamily="49" charset="0"/>
              <a:buChar char="o"/>
            </a:pPr>
            <a:r>
              <a:rPr lang="en-US" sz="3700" dirty="0">
                <a:effectLst/>
                <a:latin typeface="Times New Roman" panose="02020603050405020304" pitchFamily="18" charset="0"/>
                <a:ea typeface="Calibri" panose="020F0502020204030204" pitchFamily="34" charset="0"/>
                <a:cs typeface="Mangal" panose="02040503050203030202" pitchFamily="18" charset="0"/>
              </a:rPr>
              <a:t>Java</a:t>
            </a:r>
          </a:p>
          <a:p>
            <a:pPr marL="1264158" lvl="3" indent="-285750" algn="just">
              <a:lnSpc>
                <a:spcPct val="107000"/>
              </a:lnSpc>
              <a:buFont typeface="Courier New" panose="02070309020205020404" pitchFamily="49" charset="0"/>
              <a:buChar char="o"/>
            </a:pPr>
            <a:endParaRPr lang="en-IN" sz="3700" dirty="0">
              <a:effectLst/>
              <a:latin typeface="Calibri" panose="020F0502020204030204" pitchFamily="34" charset="0"/>
              <a:ea typeface="Calibri" panose="020F0502020204030204" pitchFamily="34" charset="0"/>
              <a:cs typeface="Mangal" panose="02040503050203030202" pitchFamily="18" charset="0"/>
            </a:endParaRPr>
          </a:p>
          <a:p>
            <a:pPr marL="1264158" lvl="3" indent="-285750" algn="just">
              <a:lnSpc>
                <a:spcPct val="107000"/>
              </a:lnSpc>
              <a:spcAft>
                <a:spcPts val="800"/>
              </a:spcAft>
              <a:buFont typeface="Courier New" panose="02070309020205020404" pitchFamily="49" charset="0"/>
              <a:buChar char="o"/>
            </a:pPr>
            <a:r>
              <a:rPr lang="en-US" sz="3700" u="sng" dirty="0">
                <a:latin typeface="Times New Roman" panose="02020603050405020304" pitchFamily="18" charset="0"/>
                <a:ea typeface="Calibri" panose="020F0502020204030204" pitchFamily="34" charset="0"/>
                <a:cs typeface="Mangal" panose="02040503050203030202" pitchFamily="18" charset="0"/>
              </a:rPr>
              <a:t>MySQL</a:t>
            </a:r>
            <a:endParaRPr lang="en-US" sz="3700" u="sng" dirty="0"/>
          </a:p>
          <a:p>
            <a:pPr marL="978408" lvl="3" indent="0" algn="just">
              <a:lnSpc>
                <a:spcPct val="107000"/>
              </a:lnSpc>
              <a:spcAft>
                <a:spcPts val="800"/>
              </a:spcAft>
              <a:buNone/>
            </a:pP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lvl="2"/>
            <a:endParaRPr lang="en-US" sz="600" b="1" u="sng" dirty="0"/>
          </a:p>
          <a:p>
            <a:endParaRPr lang="en-US" sz="800" b="1" u="sng" dirty="0"/>
          </a:p>
          <a:p>
            <a:endParaRPr lang="en-US" sz="800" b="1" u="sng" dirty="0"/>
          </a:p>
          <a:p>
            <a:endParaRPr lang="en-US" sz="800" b="1" u="sng" dirty="0"/>
          </a:p>
          <a:p>
            <a:pPr>
              <a:buNone/>
            </a:pPr>
            <a:r>
              <a:rPr lang="en-US" sz="800" b="1" u="sng" dirty="0"/>
              <a:t>      </a:t>
            </a:r>
            <a:endParaRPr lang="en-US" sz="800" dirty="0"/>
          </a:p>
          <a:p>
            <a:pPr>
              <a:buNone/>
            </a:pPr>
            <a:endParaRPr lang="en-US" sz="800" b="1" u="sng" dirty="0"/>
          </a:p>
          <a:p>
            <a:pPr>
              <a:buNone/>
            </a:pPr>
            <a:endParaRPr lang="en-US" sz="800" b="1" u="sng" dirty="0"/>
          </a:p>
        </p:txBody>
      </p:sp>
      <p:sp>
        <p:nvSpPr>
          <p:cNvPr id="3" name="Title 2"/>
          <p:cNvSpPr>
            <a:spLocks noGrp="1"/>
          </p:cNvSpPr>
          <p:nvPr>
            <p:ph type="title"/>
          </p:nvPr>
        </p:nvSpPr>
        <p:spPr>
          <a:xfrm>
            <a:off x="457200" y="274638"/>
            <a:ext cx="8229600" cy="868362"/>
          </a:xfrm>
        </p:spPr>
        <p:txBody>
          <a:bodyPr>
            <a:noAutofit/>
          </a:bodyPr>
          <a:lstStyle/>
          <a:p>
            <a:pPr algn="ctr"/>
            <a:r>
              <a:rPr lang="en-US" sz="2800" dirty="0">
                <a:latin typeface="Algerian" pitchFamily="82" charset="0"/>
              </a:rPr>
              <a:t>TECHNOLOGIES USED</a:t>
            </a:r>
          </a:p>
        </p:txBody>
      </p:sp>
      <p:sp>
        <p:nvSpPr>
          <p:cNvPr id="4" name="Slide Number Placeholder 3">
            <a:extLst>
              <a:ext uri="{FF2B5EF4-FFF2-40B4-BE49-F238E27FC236}">
                <a16:creationId xmlns:a16="http://schemas.microsoft.com/office/drawing/2014/main" id="{8BFFB2F0-A04F-AE17-4E09-CA81AA2F751E}"/>
              </a:ext>
            </a:extLst>
          </p:cNvPr>
          <p:cNvSpPr>
            <a:spLocks noGrp="1"/>
          </p:cNvSpPr>
          <p:nvPr>
            <p:ph type="sldNum" sz="quarter" idx="12"/>
          </p:nvPr>
        </p:nvSpPr>
        <p:spPr/>
        <p:txBody>
          <a:bodyPr/>
          <a:lstStyle/>
          <a:p>
            <a:fld id="{CAC55B39-47B7-4552-AB47-AACD2499668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483291"/>
          </a:xfrm>
        </p:spPr>
        <p:txBody>
          <a:bodyPr>
            <a:normAutofit/>
          </a:bodyPr>
          <a:lstStyle/>
          <a:p>
            <a:pPr marL="109728" indent="0">
              <a:buNone/>
            </a:pPr>
            <a:r>
              <a:rPr lang="en-US" sz="1600" dirty="0">
                <a:latin typeface="Times New Roman" panose="02020603050405020304" pitchFamily="18" charset="0"/>
                <a:cs typeface="Times New Roman" panose="02020603050405020304" pitchFamily="18" charset="0"/>
              </a:rPr>
              <a:t>VS CODE</a:t>
            </a:r>
          </a:p>
          <a:p>
            <a:pPr marL="109728" indent="0">
              <a:buNone/>
            </a:pPr>
            <a:endParaRPr lang="en-US" sz="1600" dirty="0">
              <a:latin typeface="Times New Roman" panose="02020603050405020304" pitchFamily="18" charset="0"/>
              <a:cs typeface="Times New Roman" panose="02020603050405020304" pitchFamily="18" charset="0"/>
            </a:endParaRPr>
          </a:p>
          <a:p>
            <a:pPr marL="109728" indent="0">
              <a:buNone/>
            </a:pPr>
            <a:endParaRPr lang="en-US" sz="1600" dirty="0">
              <a:latin typeface="Times New Roman" panose="02020603050405020304" pitchFamily="18" charset="0"/>
              <a:cs typeface="Times New Roman" panose="02020603050405020304" pitchFamily="18" charset="0"/>
            </a:endParaRPr>
          </a:p>
          <a:p>
            <a:pPr marL="109728" indent="0">
              <a:buNone/>
            </a:pPr>
            <a:r>
              <a:rPr lang="en-US" sz="1600" dirty="0">
                <a:latin typeface="Times New Roman" panose="02020603050405020304" pitchFamily="18" charset="0"/>
                <a:cs typeface="Times New Roman" panose="02020603050405020304" pitchFamily="18" charset="0"/>
              </a:rPr>
              <a:t>ECLIPSE</a:t>
            </a:r>
          </a:p>
          <a:p>
            <a:pPr marL="109728" indent="0">
              <a:buNone/>
            </a:pPr>
            <a:endParaRPr lang="en-US" sz="1600" dirty="0">
              <a:latin typeface="Times New Roman" panose="02020603050405020304" pitchFamily="18" charset="0"/>
              <a:cs typeface="Times New Roman" panose="02020603050405020304" pitchFamily="18" charset="0"/>
            </a:endParaRPr>
          </a:p>
          <a:p>
            <a:pPr marL="109728" indent="0">
              <a:buNone/>
            </a:pPr>
            <a:endParaRPr lang="en-US" sz="1600" dirty="0">
              <a:latin typeface="Times New Roman" panose="02020603050405020304" pitchFamily="18" charset="0"/>
              <a:cs typeface="Times New Roman" panose="02020603050405020304" pitchFamily="18" charset="0"/>
            </a:endParaRPr>
          </a:p>
          <a:p>
            <a:pPr marL="109728" indent="0">
              <a:buNone/>
            </a:pPr>
            <a:r>
              <a:rPr lang="en-US" sz="1600" dirty="0">
                <a:latin typeface="Times New Roman" panose="02020603050405020304" pitchFamily="18" charset="0"/>
                <a:cs typeface="Times New Roman" panose="02020603050405020304" pitchFamily="18" charset="0"/>
              </a:rPr>
              <a:t>MySQL</a:t>
            </a:r>
          </a:p>
          <a:p>
            <a:pPr marL="109728" indent="0">
              <a:buNone/>
            </a:pPr>
            <a:endParaRPr lang="en-US" sz="1600" dirty="0">
              <a:latin typeface="Times New Roman" panose="02020603050405020304" pitchFamily="18" charset="0"/>
              <a:cs typeface="Times New Roman" panose="02020603050405020304" pitchFamily="18" charset="0"/>
            </a:endParaRPr>
          </a:p>
          <a:p>
            <a:pPr marL="109728" indent="0">
              <a:buNone/>
            </a:pPr>
            <a:endParaRPr lang="en-US" sz="1600" dirty="0">
              <a:latin typeface="Times New Roman" panose="02020603050405020304" pitchFamily="18" charset="0"/>
              <a:cs typeface="Times New Roman" panose="02020603050405020304" pitchFamily="18" charset="0"/>
            </a:endParaRPr>
          </a:p>
          <a:p>
            <a:pPr marL="109728" indent="0">
              <a:buNone/>
            </a:pPr>
            <a:r>
              <a:rPr lang="en-US" sz="1600" dirty="0">
                <a:latin typeface="Times New Roman" panose="02020603050405020304" pitchFamily="18" charset="0"/>
                <a:cs typeface="Times New Roman" panose="02020603050405020304" pitchFamily="18" charset="0"/>
              </a:rPr>
              <a:t>Apache Tomcat v8.5</a:t>
            </a:r>
          </a:p>
        </p:txBody>
      </p:sp>
      <p:sp>
        <p:nvSpPr>
          <p:cNvPr id="3" name="Title 2"/>
          <p:cNvSpPr>
            <a:spLocks noGrp="1"/>
          </p:cNvSpPr>
          <p:nvPr>
            <p:ph type="title"/>
          </p:nvPr>
        </p:nvSpPr>
        <p:spPr/>
        <p:txBody>
          <a:bodyPr>
            <a:normAutofit/>
          </a:bodyPr>
          <a:lstStyle/>
          <a:p>
            <a:pPr algn="ctr"/>
            <a:r>
              <a:rPr lang="en-US" sz="2800" dirty="0">
                <a:latin typeface="Algerian" pitchFamily="82" charset="0"/>
              </a:rPr>
              <a:t>SOFTWARE REQUIREMENTS</a:t>
            </a:r>
            <a:endParaRPr lang="en-US" sz="2800" dirty="0"/>
          </a:p>
        </p:txBody>
      </p:sp>
      <p:sp>
        <p:nvSpPr>
          <p:cNvPr id="4" name="Slide Number Placeholder 3">
            <a:extLst>
              <a:ext uri="{FF2B5EF4-FFF2-40B4-BE49-F238E27FC236}">
                <a16:creationId xmlns:a16="http://schemas.microsoft.com/office/drawing/2014/main" id="{9DDD5BBA-289C-B63F-3E2C-E763EDC1F764}"/>
              </a:ext>
            </a:extLst>
          </p:cNvPr>
          <p:cNvSpPr>
            <a:spLocks noGrp="1"/>
          </p:cNvSpPr>
          <p:nvPr>
            <p:ph type="sldNum" sz="quarter" idx="12"/>
          </p:nvPr>
        </p:nvSpPr>
        <p:spPr/>
        <p:txBody>
          <a:bodyPr/>
          <a:lstStyle/>
          <a:p>
            <a:fld id="{CAC55B39-47B7-4552-AB47-AACD24996689}"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81200"/>
            <a:ext cx="8229600" cy="4525963"/>
          </a:xfrm>
        </p:spPr>
        <p:txBody>
          <a:bodyPr>
            <a:normAutofit/>
          </a:bodyPr>
          <a:lstStyle/>
          <a:p>
            <a:r>
              <a:rPr lang="en-US" sz="1600" dirty="0">
                <a:latin typeface="Times New Roman" panose="02020603050405020304" pitchFamily="18" charset="0"/>
                <a:cs typeface="Times New Roman" panose="02020603050405020304" pitchFamily="18" charset="0"/>
              </a:rPr>
              <a:t>Processor	        	11</a:t>
            </a:r>
            <a:r>
              <a:rPr lang="en-US" sz="1600" baseline="30000" dirty="0">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Gen Intel(R) Core(TM) i3</a:t>
            </a:r>
          </a:p>
          <a:p>
            <a:r>
              <a:rPr lang="en-US" sz="1600" dirty="0">
                <a:latin typeface="Times New Roman" panose="02020603050405020304" pitchFamily="18" charset="0"/>
                <a:cs typeface="Times New Roman" panose="02020603050405020304" pitchFamily="18" charset="0"/>
              </a:rPr>
              <a:t>System Type          	64-bit operating system</a:t>
            </a:r>
          </a:p>
          <a:p>
            <a:r>
              <a:rPr lang="en-US" sz="1600" dirty="0">
                <a:latin typeface="Times New Roman" panose="02020603050405020304" pitchFamily="18" charset="0"/>
                <a:cs typeface="Times New Roman" panose="02020603050405020304" pitchFamily="18" charset="0"/>
              </a:rPr>
              <a:t>Speed                     	3.00 GHz</a:t>
            </a:r>
          </a:p>
          <a:p>
            <a:r>
              <a:rPr lang="en-US" sz="1600" dirty="0">
                <a:latin typeface="Times New Roman" panose="02020603050405020304" pitchFamily="18" charset="0"/>
                <a:cs typeface="Times New Roman" panose="02020603050405020304" pitchFamily="18" charset="0"/>
              </a:rPr>
              <a:t>Hard Disk Space      	256 GB</a:t>
            </a:r>
          </a:p>
          <a:p>
            <a:r>
              <a:rPr lang="en-US" sz="1600" dirty="0">
                <a:latin typeface="Times New Roman" panose="02020603050405020304" pitchFamily="18" charset="0"/>
                <a:cs typeface="Times New Roman" panose="02020603050405020304" pitchFamily="18" charset="0"/>
              </a:rPr>
              <a:t>Ram Memory           	8 GB</a:t>
            </a:r>
          </a:p>
          <a:p>
            <a:r>
              <a:rPr lang="en-US" sz="1600" dirty="0">
                <a:latin typeface="Times New Roman" panose="02020603050405020304" pitchFamily="18" charset="0"/>
                <a:cs typeface="Times New Roman" panose="02020603050405020304" pitchFamily="18" charset="0"/>
              </a:rPr>
              <a:t>Operating System    	Window 11 </a:t>
            </a:r>
          </a:p>
        </p:txBody>
      </p:sp>
      <p:sp>
        <p:nvSpPr>
          <p:cNvPr id="3" name="Title 2"/>
          <p:cNvSpPr>
            <a:spLocks noGrp="1"/>
          </p:cNvSpPr>
          <p:nvPr>
            <p:ph type="title"/>
          </p:nvPr>
        </p:nvSpPr>
        <p:spPr>
          <a:xfrm>
            <a:off x="381000" y="274638"/>
            <a:ext cx="8229600" cy="1143000"/>
          </a:xfrm>
        </p:spPr>
        <p:txBody>
          <a:bodyPr>
            <a:noAutofit/>
          </a:bodyPr>
          <a:lstStyle/>
          <a:p>
            <a:pPr algn="ctr"/>
            <a:r>
              <a:rPr lang="en-US" sz="2800" dirty="0">
                <a:latin typeface="Algerian" pitchFamily="82" charset="0"/>
              </a:rPr>
              <a:t>MINIMUM HARDWARE REQUIREMENT </a:t>
            </a:r>
          </a:p>
        </p:txBody>
      </p:sp>
      <p:sp>
        <p:nvSpPr>
          <p:cNvPr id="4" name="Slide Number Placeholder 3">
            <a:extLst>
              <a:ext uri="{FF2B5EF4-FFF2-40B4-BE49-F238E27FC236}">
                <a16:creationId xmlns:a16="http://schemas.microsoft.com/office/drawing/2014/main" id="{2C3F518E-1167-F1A1-8F53-EBCF086774B3}"/>
              </a:ext>
            </a:extLst>
          </p:cNvPr>
          <p:cNvSpPr>
            <a:spLocks noGrp="1"/>
          </p:cNvSpPr>
          <p:nvPr>
            <p:ph type="sldNum" sz="quarter" idx="12"/>
          </p:nvPr>
        </p:nvSpPr>
        <p:spPr/>
        <p:txBody>
          <a:bodyPr/>
          <a:lstStyle/>
          <a:p>
            <a:fld id="{CAC55B39-47B7-4552-AB47-AACD24996689}"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lstStyle/>
          <a:p>
            <a:pPr marL="342900" lvl="0" indent="-342900">
              <a:lnSpc>
                <a:spcPct val="107000"/>
              </a:lnSpc>
              <a:spcBef>
                <a:spcPts val="115"/>
              </a:spcBef>
              <a:spcAft>
                <a:spcPts val="0"/>
              </a:spcAft>
              <a:buFont typeface="Symbol" panose="05050102010706020507" pitchFamily="18" charset="2"/>
              <a:buChar char=""/>
              <a:tabLst>
                <a:tab pos="1017905" algn="l"/>
              </a:tabLst>
            </a:pPr>
            <a:r>
              <a:rPr lang="en-US" sz="1600" b="1" dirty="0">
                <a:effectLst/>
                <a:latin typeface="Times New Roman" panose="02020603050405020304" pitchFamily="18" charset="0"/>
                <a:ea typeface="Times New Roman" panose="02020603050405020304" pitchFamily="18" charset="0"/>
              </a:rPr>
              <a:t>Welcome Display</a:t>
            </a:r>
            <a:endParaRPr lang="en-IN" sz="1600" b="1" dirty="0">
              <a:effectLst/>
              <a:latin typeface="Times New Roman" panose="02020603050405020304" pitchFamily="18" charset="0"/>
              <a:ea typeface="Times New Roman" panose="02020603050405020304" pitchFamily="18" charset="0"/>
            </a:endParaRPr>
          </a:p>
          <a:p>
            <a:pPr marL="109728" marR="610235" indent="0" algn="just">
              <a:lnSpc>
                <a:spcPct val="221000"/>
              </a:lnSpc>
              <a:spcBef>
                <a:spcPts val="5"/>
              </a:spcBef>
              <a:spcAft>
                <a:spcPts val="0"/>
              </a:spcAft>
              <a:buNone/>
            </a:pPr>
            <a:r>
              <a:rPr lang="en-US" sz="1400" dirty="0">
                <a:effectLst/>
                <a:latin typeface="Times New Roman" panose="02020603050405020304" pitchFamily="18" charset="0"/>
                <a:ea typeface="Times New Roman" panose="02020603050405020304" pitchFamily="18" charset="0"/>
              </a:rPr>
              <a:t>	This</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is</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first</a:t>
            </a:r>
            <a:r>
              <a:rPr lang="en-US" sz="1400" spc="-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page of website</a:t>
            </a:r>
            <a:r>
              <a:rPr lang="en-US" sz="1400" spc="-6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that</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displays</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welcome</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screen</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for</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25" dirty="0">
                <a:effectLst/>
                <a:latin typeface="Times New Roman" panose="02020603050405020304" pitchFamily="18" charset="0"/>
                <a:ea typeface="Times New Roman" panose="02020603050405020304" pitchFamily="18" charset="0"/>
              </a:rPr>
              <a:t> U</a:t>
            </a:r>
            <a:r>
              <a:rPr lang="en-US" sz="1400" dirty="0">
                <a:effectLst/>
                <a:latin typeface="Times New Roman" panose="02020603050405020304" pitchFamily="18" charset="0"/>
                <a:ea typeface="Times New Roman" panose="02020603050405020304" pitchFamily="18" charset="0"/>
              </a:rPr>
              <a:t>ser &amp; Admin. </a:t>
            </a:r>
            <a:endParaRPr lang="en-IN" sz="1400" dirty="0">
              <a:effectLst/>
              <a:latin typeface="Times New Roman" panose="02020603050405020304" pitchFamily="18" charset="0"/>
              <a:ea typeface="Times New Roman" panose="02020603050405020304" pitchFamily="18" charset="0"/>
            </a:endParaRPr>
          </a:p>
        </p:txBody>
      </p:sp>
      <p:sp>
        <p:nvSpPr>
          <p:cNvPr id="3" name="Title 2"/>
          <p:cNvSpPr>
            <a:spLocks noGrp="1"/>
          </p:cNvSpPr>
          <p:nvPr>
            <p:ph type="title"/>
          </p:nvPr>
        </p:nvSpPr>
        <p:spPr>
          <a:xfrm>
            <a:off x="457200" y="381000"/>
            <a:ext cx="8229600" cy="469709"/>
          </a:xfrm>
        </p:spPr>
        <p:txBody>
          <a:bodyPr>
            <a:normAutofit fontScale="90000"/>
          </a:bodyPr>
          <a:lstStyle/>
          <a:p>
            <a:pPr algn="ctr"/>
            <a:r>
              <a:rPr lang="en-US" sz="3200" dirty="0">
                <a:latin typeface="Algerian" pitchFamily="82" charset="0"/>
              </a:rPr>
              <a:t>  MODULES DESCRIPTION</a:t>
            </a:r>
          </a:p>
        </p:txBody>
      </p:sp>
      <p:sp>
        <p:nvSpPr>
          <p:cNvPr id="5" name="Slide Number Placeholder 4">
            <a:extLst>
              <a:ext uri="{FF2B5EF4-FFF2-40B4-BE49-F238E27FC236}">
                <a16:creationId xmlns:a16="http://schemas.microsoft.com/office/drawing/2014/main" id="{C16D08A3-8658-1BDA-FC3A-98FC488E3B7B}"/>
              </a:ext>
            </a:extLst>
          </p:cNvPr>
          <p:cNvSpPr>
            <a:spLocks noGrp="1"/>
          </p:cNvSpPr>
          <p:nvPr>
            <p:ph type="sldNum" sz="quarter" idx="12"/>
          </p:nvPr>
        </p:nvSpPr>
        <p:spPr/>
        <p:txBody>
          <a:bodyPr/>
          <a:lstStyle/>
          <a:p>
            <a:fld id="{CAC55B39-47B7-4552-AB47-AACD24996689}" type="slidenum">
              <a:rPr lang="en-US" smtClean="0"/>
              <a:pPr/>
              <a:t>7</a:t>
            </a:fld>
            <a:endParaRPr lang="en-US"/>
          </a:p>
        </p:txBody>
      </p:sp>
      <p:pic>
        <p:nvPicPr>
          <p:cNvPr id="7" name="Picture 6">
            <a:extLst>
              <a:ext uri="{FF2B5EF4-FFF2-40B4-BE49-F238E27FC236}">
                <a16:creationId xmlns:a16="http://schemas.microsoft.com/office/drawing/2014/main" id="{8D776489-78DC-F75A-7477-2EB9AD13078A}"/>
              </a:ext>
            </a:extLst>
          </p:cNvPr>
          <p:cNvPicPr>
            <a:picLocks noChangeAspect="1"/>
          </p:cNvPicPr>
          <p:nvPr/>
        </p:nvPicPr>
        <p:blipFill rotWithShape="1">
          <a:blip r:embed="rId2">
            <a:extLst>
              <a:ext uri="{28A0092B-C50C-407E-A947-70E740481C1C}">
                <a14:useLocalDpi xmlns:a14="http://schemas.microsoft.com/office/drawing/2010/main" val="0"/>
              </a:ext>
            </a:extLst>
          </a:blip>
          <a:srcRect b="7628"/>
          <a:stretch/>
        </p:blipFill>
        <p:spPr>
          <a:xfrm>
            <a:off x="600552" y="1773639"/>
            <a:ext cx="8229600" cy="432236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D0E319-9748-4934-82EB-13C0CED10FF4}"/>
              </a:ext>
            </a:extLst>
          </p:cNvPr>
          <p:cNvSpPr>
            <a:spLocks noGrp="1"/>
          </p:cNvSpPr>
          <p:nvPr>
            <p:ph idx="1"/>
          </p:nvPr>
        </p:nvSpPr>
        <p:spPr>
          <a:xfrm>
            <a:off x="457200" y="228600"/>
            <a:ext cx="8229600" cy="5778691"/>
          </a:xfrm>
        </p:spPr>
        <p:txBody>
          <a:bodyPr/>
          <a:lstStyle/>
          <a:p>
            <a:pPr marL="342900" marR="610235" lvl="0" indent="-342900">
              <a:lnSpc>
                <a:spcPct val="221000"/>
              </a:lnSpc>
              <a:spcBef>
                <a:spcPts val="5"/>
              </a:spcBef>
              <a:spcAft>
                <a:spcPts val="0"/>
              </a:spcAft>
              <a:buFont typeface="Symbol" panose="05050102010706020507" pitchFamily="18" charset="2"/>
              <a:buChar char=""/>
            </a:pPr>
            <a:r>
              <a:rPr lang="en-US" sz="1600" b="1" u="sng" dirty="0">
                <a:effectLst/>
                <a:latin typeface="Times New Roman" panose="02020603050405020304" pitchFamily="18" charset="0"/>
                <a:ea typeface="Times New Roman" panose="02020603050405020304" pitchFamily="18" charset="0"/>
              </a:rPr>
              <a:t>Login/</a:t>
            </a:r>
            <a:r>
              <a:rPr lang="en-US" sz="1600" b="1" u="sng" dirty="0" err="1">
                <a:effectLst/>
                <a:latin typeface="Times New Roman" panose="02020603050405020304" pitchFamily="18" charset="0"/>
                <a:ea typeface="Times New Roman" panose="02020603050405020304" pitchFamily="18" charset="0"/>
              </a:rPr>
              <a:t>Signin</a:t>
            </a:r>
            <a:r>
              <a:rPr lang="en-US" sz="1600" b="1" u="sng" dirty="0">
                <a:effectLst/>
                <a:latin typeface="Times New Roman" panose="02020603050405020304" pitchFamily="18" charset="0"/>
                <a:ea typeface="Times New Roman" panose="02020603050405020304" pitchFamily="18" charset="0"/>
              </a:rPr>
              <a:t> Module</a:t>
            </a:r>
            <a:endParaRPr lang="en-IN" sz="1600" dirty="0">
              <a:effectLst/>
              <a:latin typeface="Times New Roman" panose="02020603050405020304" pitchFamily="18" charset="0"/>
              <a:ea typeface="Times New Roman" panose="02020603050405020304" pitchFamily="18" charset="0"/>
            </a:endParaRPr>
          </a:p>
          <a:p>
            <a:pPr marL="109728" marR="610235" indent="0" algn="just">
              <a:lnSpc>
                <a:spcPct val="225000"/>
              </a:lnSpc>
              <a:buNone/>
            </a:pPr>
            <a:r>
              <a:rPr lang="en-US" sz="1400" dirty="0">
                <a:effectLst/>
                <a:latin typeface="Times New Roman" panose="02020603050405020304" pitchFamily="18" charset="0"/>
                <a:ea typeface="Times New Roman" panose="02020603050405020304" pitchFamily="18" charset="0"/>
              </a:rPr>
              <a:t>	This</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Page</a:t>
            </a:r>
            <a:r>
              <a:rPr lang="en-US" sz="1400" spc="-6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shows</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Login</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name</a:t>
            </a:r>
            <a:r>
              <a:rPr lang="en-US" sz="1400" spc="-3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and</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password</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when</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user</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enter</a:t>
            </a:r>
            <a:r>
              <a:rPr lang="en-US" sz="1400" spc="-2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valid</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user</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name</a:t>
            </a:r>
            <a:r>
              <a:rPr lang="en-US" sz="1400" spc="-3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and </a:t>
            </a:r>
            <a:r>
              <a:rPr lang="en-US" sz="1400" spc="-24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password</a:t>
            </a:r>
            <a:r>
              <a:rPr lang="en-US" sz="1400" spc="-3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then</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he/she</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can</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operate</a:t>
            </a:r>
            <a:r>
              <a:rPr lang="en-US" sz="1400" spc="-3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their account.</a:t>
            </a:r>
          </a:p>
          <a:p>
            <a:pPr marL="109728" marR="610235" indent="0" algn="just">
              <a:lnSpc>
                <a:spcPct val="225000"/>
              </a:lnSpc>
              <a:buNone/>
            </a:pPr>
            <a:endParaRPr lang="en-US" sz="1400" dirty="0">
              <a:effectLst/>
              <a:latin typeface="Times New Roman" panose="02020603050405020304" pitchFamily="18" charset="0"/>
              <a:ea typeface="Times New Roman" panose="02020603050405020304" pitchFamily="18" charset="0"/>
            </a:endParaRPr>
          </a:p>
          <a:p>
            <a:pPr marL="109728" marR="610235" indent="0" algn="just">
              <a:lnSpc>
                <a:spcPct val="225000"/>
              </a:lnSpc>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3" name="Slide Number Placeholder 2">
            <a:extLst>
              <a:ext uri="{FF2B5EF4-FFF2-40B4-BE49-F238E27FC236}">
                <a16:creationId xmlns:a16="http://schemas.microsoft.com/office/drawing/2014/main" id="{FC9F9BFA-F45A-8BEE-234E-456E8EB12C45}"/>
              </a:ext>
            </a:extLst>
          </p:cNvPr>
          <p:cNvSpPr>
            <a:spLocks noGrp="1"/>
          </p:cNvSpPr>
          <p:nvPr>
            <p:ph type="sldNum" sz="quarter" idx="12"/>
          </p:nvPr>
        </p:nvSpPr>
        <p:spPr/>
        <p:txBody>
          <a:bodyPr/>
          <a:lstStyle/>
          <a:p>
            <a:fld id="{CAC55B39-47B7-4552-AB47-AACD24996689}" type="slidenum">
              <a:rPr lang="en-US" smtClean="0"/>
              <a:pPr/>
              <a:t>8</a:t>
            </a:fld>
            <a:endParaRPr lang="en-US"/>
          </a:p>
        </p:txBody>
      </p:sp>
      <p:pic>
        <p:nvPicPr>
          <p:cNvPr id="6" name="Picture 5">
            <a:extLst>
              <a:ext uri="{FF2B5EF4-FFF2-40B4-BE49-F238E27FC236}">
                <a16:creationId xmlns:a16="http://schemas.microsoft.com/office/drawing/2014/main" id="{760E451C-36EF-B19C-ABFA-FD908E5FA06E}"/>
              </a:ext>
            </a:extLst>
          </p:cNvPr>
          <p:cNvPicPr>
            <a:picLocks noChangeAspect="1"/>
          </p:cNvPicPr>
          <p:nvPr/>
        </p:nvPicPr>
        <p:blipFill rotWithShape="1">
          <a:blip r:embed="rId2">
            <a:extLst>
              <a:ext uri="{28A0092B-C50C-407E-A947-70E740481C1C}">
                <a14:useLocalDpi xmlns:a14="http://schemas.microsoft.com/office/drawing/2010/main" val="0"/>
              </a:ext>
            </a:extLst>
          </a:blip>
          <a:srcRect l="25714" r="23360"/>
          <a:stretch/>
        </p:blipFill>
        <p:spPr>
          <a:xfrm>
            <a:off x="2895599" y="1905000"/>
            <a:ext cx="4191001" cy="4426744"/>
          </a:xfrm>
          <a:prstGeom prst="rect">
            <a:avLst/>
          </a:prstGeom>
        </p:spPr>
      </p:pic>
    </p:spTree>
    <p:extLst>
      <p:ext uri="{BB962C8B-B14F-4D97-AF65-F5344CB8AC3E}">
        <p14:creationId xmlns:p14="http://schemas.microsoft.com/office/powerpoint/2010/main" val="374014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1CD719-6981-694C-0117-CB46135D350B}"/>
              </a:ext>
            </a:extLst>
          </p:cNvPr>
          <p:cNvSpPr>
            <a:spLocks noGrp="1"/>
          </p:cNvSpPr>
          <p:nvPr>
            <p:ph idx="1"/>
          </p:nvPr>
        </p:nvSpPr>
        <p:spPr>
          <a:xfrm>
            <a:off x="457200" y="228600"/>
            <a:ext cx="8229600" cy="5778691"/>
          </a:xfrm>
        </p:spPr>
        <p:txBody>
          <a:bodyPr/>
          <a:lstStyle/>
          <a:p>
            <a:pPr marL="342900" lvl="0" indent="-342900">
              <a:spcBef>
                <a:spcPts val="5"/>
              </a:spcBef>
              <a:spcAft>
                <a:spcPts val="0"/>
              </a:spcAft>
              <a:buFont typeface="Symbol" panose="05050102010706020507" pitchFamily="18" charset="2"/>
              <a:buChar char=""/>
            </a:pPr>
            <a:r>
              <a:rPr lang="en-US" sz="1600" b="1" u="sng" dirty="0">
                <a:effectLst/>
                <a:latin typeface="Times New Roman" panose="02020603050405020304" pitchFamily="18" charset="0"/>
                <a:ea typeface="Times New Roman" panose="02020603050405020304" pitchFamily="18" charset="0"/>
              </a:rPr>
              <a:t>Register Module</a:t>
            </a:r>
            <a:endParaRPr lang="en-IN" sz="1600" dirty="0">
              <a:effectLst/>
              <a:latin typeface="Times New Roman" panose="02020603050405020304" pitchFamily="18" charset="0"/>
              <a:ea typeface="Times New Roman" panose="02020603050405020304" pitchFamily="18" charset="0"/>
            </a:endParaRPr>
          </a:p>
          <a:p>
            <a:pPr marL="109728" marR="610235" indent="0" algn="just">
              <a:lnSpc>
                <a:spcPct val="222000"/>
              </a:lnSpc>
              <a:buNone/>
            </a:pPr>
            <a:r>
              <a:rPr lang="en-US" sz="1400" spc="-5" dirty="0">
                <a:effectLst/>
                <a:latin typeface="Times New Roman" panose="02020603050405020304" pitchFamily="18" charset="0"/>
                <a:ea typeface="Times New Roman" panose="02020603050405020304" pitchFamily="18" charset="0"/>
              </a:rPr>
              <a:t>	This</a:t>
            </a:r>
            <a:r>
              <a:rPr lang="en-US" sz="1400" spc="-20" dirty="0">
                <a:effectLst/>
                <a:latin typeface="Times New Roman" panose="02020603050405020304" pitchFamily="18" charset="0"/>
                <a:ea typeface="Times New Roman" panose="02020603050405020304" pitchFamily="18" charset="0"/>
              </a:rPr>
              <a:t> Page </a:t>
            </a:r>
            <a:r>
              <a:rPr lang="en-US" sz="1400" spc="-5" dirty="0">
                <a:effectLst/>
                <a:latin typeface="Times New Roman" panose="02020603050405020304" pitchFamily="18" charset="0"/>
                <a:ea typeface="Times New Roman" panose="02020603050405020304" pitchFamily="18" charset="0"/>
              </a:rPr>
              <a:t>is</a:t>
            </a:r>
            <a:r>
              <a:rPr lang="en-US" sz="1400" spc="-20"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a</a:t>
            </a:r>
            <a:r>
              <a:rPr lang="en-US" sz="1400" spc="20"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menu-based</a:t>
            </a:r>
            <a:r>
              <a:rPr lang="en-US" sz="1400" spc="-6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that</a:t>
            </a:r>
            <a:r>
              <a:rPr lang="en-US" sz="1400" spc="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displays</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the</a:t>
            </a:r>
            <a:r>
              <a:rPr lang="en-US" sz="1400" spc="1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menu</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for register user details.</a:t>
            </a:r>
            <a:endParaRPr lang="en-IN" sz="1400" dirty="0">
              <a:effectLst/>
              <a:latin typeface="Times New Roman" panose="02020603050405020304" pitchFamily="18" charset="0"/>
              <a:ea typeface="Times New Roman" panose="02020603050405020304" pitchFamily="18" charset="0"/>
            </a:endParaRPr>
          </a:p>
          <a:p>
            <a:pPr marL="109728" indent="0">
              <a:buNone/>
            </a:pPr>
            <a:endParaRPr lang="en-IN" dirty="0"/>
          </a:p>
        </p:txBody>
      </p:sp>
      <p:sp>
        <p:nvSpPr>
          <p:cNvPr id="3" name="Slide Number Placeholder 2">
            <a:extLst>
              <a:ext uri="{FF2B5EF4-FFF2-40B4-BE49-F238E27FC236}">
                <a16:creationId xmlns:a16="http://schemas.microsoft.com/office/drawing/2014/main" id="{B96DD6C0-F6C9-3E71-4736-D148D1FEBFDF}"/>
              </a:ext>
            </a:extLst>
          </p:cNvPr>
          <p:cNvSpPr>
            <a:spLocks noGrp="1"/>
          </p:cNvSpPr>
          <p:nvPr>
            <p:ph type="sldNum" sz="quarter" idx="12"/>
          </p:nvPr>
        </p:nvSpPr>
        <p:spPr/>
        <p:txBody>
          <a:bodyPr/>
          <a:lstStyle/>
          <a:p>
            <a:fld id="{CAC55B39-47B7-4552-AB47-AACD24996689}" type="slidenum">
              <a:rPr lang="en-US" smtClean="0"/>
              <a:pPr/>
              <a:t>9</a:t>
            </a:fld>
            <a:endParaRPr lang="en-US"/>
          </a:p>
        </p:txBody>
      </p:sp>
      <p:pic>
        <p:nvPicPr>
          <p:cNvPr id="6" name="Picture 5">
            <a:extLst>
              <a:ext uri="{FF2B5EF4-FFF2-40B4-BE49-F238E27FC236}">
                <a16:creationId xmlns:a16="http://schemas.microsoft.com/office/drawing/2014/main" id="{3FB4A134-EAFD-6C4B-14DB-5D91002300D4}"/>
              </a:ext>
            </a:extLst>
          </p:cNvPr>
          <p:cNvPicPr>
            <a:picLocks noChangeAspect="1"/>
          </p:cNvPicPr>
          <p:nvPr/>
        </p:nvPicPr>
        <p:blipFill rotWithShape="1">
          <a:blip r:embed="rId2">
            <a:extLst>
              <a:ext uri="{28A0092B-C50C-407E-A947-70E740481C1C}">
                <a14:useLocalDpi xmlns:a14="http://schemas.microsoft.com/office/drawing/2010/main" val="0"/>
              </a:ext>
            </a:extLst>
          </a:blip>
          <a:srcRect l="15975" r="14545"/>
          <a:stretch/>
        </p:blipFill>
        <p:spPr>
          <a:xfrm>
            <a:off x="1905000" y="1371600"/>
            <a:ext cx="5867400" cy="4486274"/>
          </a:xfrm>
          <a:prstGeom prst="rect">
            <a:avLst/>
          </a:prstGeom>
        </p:spPr>
      </p:pic>
    </p:spTree>
    <p:extLst>
      <p:ext uri="{BB962C8B-B14F-4D97-AF65-F5344CB8AC3E}">
        <p14:creationId xmlns:p14="http://schemas.microsoft.com/office/powerpoint/2010/main" val="3332610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938</TotalTime>
  <Words>689</Words>
  <Application>Microsoft Office PowerPoint</Application>
  <PresentationFormat>On-screen Show (4:3)</PresentationFormat>
  <Paragraphs>101</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Algerian</vt:lpstr>
      <vt:lpstr>Calibri</vt:lpstr>
      <vt:lpstr>Courier New</vt:lpstr>
      <vt:lpstr>Lucida Sans Unicode</vt:lpstr>
      <vt:lpstr>Symbol</vt:lpstr>
      <vt:lpstr>Times New Roman</vt:lpstr>
      <vt:lpstr>Verdana</vt:lpstr>
      <vt:lpstr>Wingdings 2</vt:lpstr>
      <vt:lpstr>Wingdings 3</vt:lpstr>
      <vt:lpstr>Concourse</vt:lpstr>
      <vt:lpstr>    title : -  “ Online crime report system”</vt:lpstr>
      <vt:lpstr>PowerPoint Presentation</vt:lpstr>
      <vt:lpstr>INTRODUCTION</vt:lpstr>
      <vt:lpstr>TECHNOLOGIES USED</vt:lpstr>
      <vt:lpstr>SOFTWARE REQUIREMENTS</vt:lpstr>
      <vt:lpstr>MINIMUM HARDWARE REQUIREMENT </vt:lpstr>
      <vt:lpstr>  MODULES DESCRIPTION</vt:lpstr>
      <vt:lpstr>PowerPoint Presentation</vt:lpstr>
      <vt:lpstr>PowerPoint Presentation</vt:lpstr>
      <vt:lpstr>PowerPoint Presentation</vt:lpstr>
      <vt:lpstr>PowerPoint Presentation</vt:lpstr>
      <vt:lpstr>PowerPoint Presentation</vt:lpstr>
      <vt:lpstr>PowerPoint Presentation</vt:lpstr>
      <vt:lpstr>REPORTS / OUTPUTS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PERFECT PICTURE POOL</dc:title>
  <dc:creator>Vikrant</dc:creator>
  <cp:lastModifiedBy>DEEPANSHU KIET</cp:lastModifiedBy>
  <cp:revision>85</cp:revision>
  <dcterms:created xsi:type="dcterms:W3CDTF">2022-09-09T13:49:04Z</dcterms:created>
  <dcterms:modified xsi:type="dcterms:W3CDTF">2023-06-02T04:12:39Z</dcterms:modified>
</cp:coreProperties>
</file>