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showPr>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33" d="100"/>
          <a:sy n="33" d="100"/>
        </p:scale>
        <p:origin x="-259" y="269"/>
      </p:cViewPr>
      <p:guideLst>
        <p:guide orient="horz" pos="4320"/>
        <p:guide pos="76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xfrm>
            <a:off x="1143000" y="685800"/>
            <a:ext cx="4572000" cy="3429000"/>
          </a:xfrm>
          <a:prstGeom prst="rect">
            <a:avLst/>
          </a:prstGeom>
        </p:spPr>
        <p:txBody>
          <a:bodyPr/>
          <a:lstStyle/>
          <a:p>
            <a:endParaRPr/>
          </a:p>
        </p:txBody>
      </p:sp>
      <p:sp>
        <p:nvSpPr>
          <p:cNvPr id="149" name="Shape 14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Author and Date"/>
          <p:cNvSpPr txBox="1">
            <a:spLocks noGrp="1"/>
          </p:cNvSpPr>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12" name="Presentation Title"/>
          <p:cNvSpPr txBox="1">
            <a:spLocks noGrp="1"/>
          </p:cNvSpPr>
          <p:nvPr>
            <p:ph type="title" hasCustomPrompt="1"/>
          </p:nvPr>
        </p:nvSpPr>
        <p:spPr>
          <a:xfrm>
            <a:off x="1206496" y="2574991"/>
            <a:ext cx="21971004" cy="4648201"/>
          </a:xfrm>
          <a:prstGeom prst="rect">
            <a:avLst/>
          </a:prstGeom>
        </p:spPr>
        <p:txBody>
          <a:bodyPr anchor="b"/>
          <a:lstStyle>
            <a:lvl1pPr>
              <a:defRPr sz="11600" spc="-232"/>
            </a:lvl1pPr>
          </a:lstStyle>
          <a:p>
            <a:r>
              <a:t>Presentation Title</a:t>
            </a:r>
          </a:p>
        </p:txBody>
      </p:sp>
      <p:sp>
        <p:nvSpPr>
          <p:cNvPr id="13" name="Body Level One…"/>
          <p:cNvSpPr txBox="1">
            <a:spLocks noGrp="1"/>
          </p:cNvSpPr>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98" name="Body Level One…"/>
          <p:cNvSpPr txBox="1">
            <a:spLocks noGrp="1"/>
          </p:cNvSpPr>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z="11600" spc="-232">
                <a:latin typeface="Helvetica Neue Medium"/>
                <a:ea typeface="Helvetica Neue Medium"/>
                <a:cs typeface="Helvetica Neue Medium"/>
                <a:sym typeface="Helvetica Neue Medium"/>
              </a:defRPr>
            </a:lvl1pPr>
            <a:lvl2pPr marL="0" indent="457200" algn="ctr">
              <a:lnSpc>
                <a:spcPct val="80000"/>
              </a:lnSpc>
              <a:spcBef>
                <a:spcPts val="0"/>
              </a:spcBef>
              <a:buSzTx/>
              <a:buNone/>
              <a:defRPr sz="11600" spc="-232">
                <a:latin typeface="Helvetica Neue Medium"/>
                <a:ea typeface="Helvetica Neue Medium"/>
                <a:cs typeface="Helvetica Neue Medium"/>
                <a:sym typeface="Helvetica Neue Medium"/>
              </a:defRPr>
            </a:lvl2pPr>
            <a:lvl3pPr marL="0" indent="914400" algn="ctr">
              <a:lnSpc>
                <a:spcPct val="80000"/>
              </a:lnSpc>
              <a:spcBef>
                <a:spcPts val="0"/>
              </a:spcBef>
              <a:buSzTx/>
              <a:buNone/>
              <a:defRPr sz="11600" spc="-232">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z="11600" spc="-232">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z="11600" spc="-232">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6" name="Body Level One…"/>
          <p:cNvSpPr txBox="1">
            <a:spLocks noGrp="1"/>
          </p:cNvSpPr>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sz="25000" b="1" spc="-250"/>
            </a:lvl1pPr>
            <a:lvl2pPr marL="0" indent="457200" algn="ctr">
              <a:lnSpc>
                <a:spcPct val="80000"/>
              </a:lnSpc>
              <a:spcBef>
                <a:spcPts val="0"/>
              </a:spcBef>
              <a:buSzTx/>
              <a:buNone/>
              <a:defRPr sz="25000" b="1" spc="-250"/>
            </a:lvl2pPr>
            <a:lvl3pPr marL="0" indent="914400" algn="ctr">
              <a:lnSpc>
                <a:spcPct val="80000"/>
              </a:lnSpc>
              <a:spcBef>
                <a:spcPts val="0"/>
              </a:spcBef>
              <a:buSzTx/>
              <a:buNone/>
              <a:defRPr sz="25000" b="1" spc="-250"/>
            </a:lvl3pPr>
            <a:lvl4pPr marL="0" indent="1371600" algn="ctr">
              <a:lnSpc>
                <a:spcPct val="80000"/>
              </a:lnSpc>
              <a:spcBef>
                <a:spcPts val="0"/>
              </a:spcBef>
              <a:buSzTx/>
              <a:buNone/>
              <a:defRPr sz="25000" b="1" spc="-250"/>
            </a:lvl4pPr>
            <a:lvl5pPr marL="0" indent="1828800" algn="ctr">
              <a:lnSpc>
                <a:spcPct val="80000"/>
              </a:lnSpc>
              <a:spcBef>
                <a:spcPts val="0"/>
              </a:spcBef>
              <a:buSzTx/>
              <a:buNone/>
              <a:defRPr sz="25000" b="1" spc="-250"/>
            </a:lvl5pPr>
          </a:lstStyle>
          <a:p>
            <a:r>
              <a:t>100%</a:t>
            </a:r>
          </a:p>
          <a:p>
            <a:pPr lvl="1"/>
            <a:endParaRPr/>
          </a:p>
          <a:p>
            <a:pPr lvl="2"/>
            <a:endParaRPr/>
          </a:p>
          <a:p>
            <a:pPr lvl="3"/>
            <a:endParaRPr/>
          </a:p>
          <a:p>
            <a:pPr lvl="4"/>
            <a:endParaRPr/>
          </a:p>
        </p:txBody>
      </p:sp>
      <p:sp>
        <p:nvSpPr>
          <p:cNvPr id="107" name="Fact information"/>
          <p:cNvSpPr txBox="1">
            <a:spLocks noGrp="1"/>
          </p:cNvSpPr>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sz="5500" b="1"/>
            </a:lvl1pPr>
          </a:lstStyle>
          <a:p>
            <a:r>
              <a:t>Fact information</a:t>
            </a: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5" name="Attribution"/>
          <p:cNvSpPr txBox="1">
            <a:spLocks noGrp="1"/>
          </p:cNvSpPr>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Attribution</a:t>
            </a:r>
          </a:p>
        </p:txBody>
      </p:sp>
      <p:sp>
        <p:nvSpPr>
          <p:cNvPr id="116" name="Body Level One…"/>
          <p:cNvSpPr txBox="1">
            <a:spLocks noGrp="1"/>
          </p:cNvSpPr>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z="8500" spc="-170">
                <a:latin typeface="Helvetica Neue Medium"/>
                <a:ea typeface="Helvetica Neue Medium"/>
                <a:cs typeface="Helvetica Neue Medium"/>
                <a:sym typeface="Helvetica Neue Medium"/>
              </a:defRPr>
            </a:lvl1pPr>
            <a:lvl2pPr marL="638923" indent="-12700">
              <a:spcBef>
                <a:spcPts val="0"/>
              </a:spcBef>
              <a:buSzTx/>
              <a:buNone/>
              <a:defRPr sz="8500" spc="-170">
                <a:latin typeface="Helvetica Neue Medium"/>
                <a:ea typeface="Helvetica Neue Medium"/>
                <a:cs typeface="Helvetica Neue Medium"/>
                <a:sym typeface="Helvetica Neue Medium"/>
              </a:defRPr>
            </a:lvl2pPr>
            <a:lvl3pPr marL="638923" indent="444500">
              <a:spcBef>
                <a:spcPts val="0"/>
              </a:spcBef>
              <a:buSzTx/>
              <a:buNone/>
              <a:defRPr sz="8500" spc="-170">
                <a:latin typeface="Helvetica Neue Medium"/>
                <a:ea typeface="Helvetica Neue Medium"/>
                <a:cs typeface="Helvetica Neue Medium"/>
                <a:sym typeface="Helvetica Neue Medium"/>
              </a:defRPr>
            </a:lvl3pPr>
            <a:lvl4pPr marL="638923" indent="901700">
              <a:spcBef>
                <a:spcPts val="0"/>
              </a:spcBef>
              <a:buSzTx/>
              <a:buNone/>
              <a:defRPr sz="8500" spc="-170">
                <a:latin typeface="Helvetica Neue Medium"/>
                <a:ea typeface="Helvetica Neue Medium"/>
                <a:cs typeface="Helvetica Neue Medium"/>
                <a:sym typeface="Helvetica Neue Medium"/>
              </a:defRPr>
            </a:lvl4pPr>
            <a:lvl5pPr marL="638923" indent="1358900">
              <a:spcBef>
                <a:spcPts val="0"/>
              </a:spcBef>
              <a:buSzTx/>
              <a:buNone/>
              <a:defRPr sz="8500" spc="-170">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4" name="Low-angle exterior view of a modern building facade covered with aluminium discs under a clear, blue sky"/>
          <p:cNvSpPr>
            <a:spLocks noGrp="1"/>
          </p:cNvSpPr>
          <p:nvPr>
            <p:ph type="pic" sz="quarter" idx="21"/>
          </p:nvPr>
        </p:nvSpPr>
        <p:spPr>
          <a:xfrm>
            <a:off x="15417800" y="1270000"/>
            <a:ext cx="8144934" cy="5410200"/>
          </a:xfrm>
          <a:prstGeom prst="rect">
            <a:avLst/>
          </a:prstGeom>
        </p:spPr>
        <p:txBody>
          <a:bodyPr lIns="91439" tIns="45719" rIns="91439" bIns="45719">
            <a:noAutofit/>
          </a:bodyPr>
          <a:lstStyle/>
          <a:p>
            <a:endParaRPr/>
          </a:p>
        </p:txBody>
      </p:sp>
      <p:sp>
        <p:nvSpPr>
          <p:cNvPr id="125" name="Low-angle view of a modern, curved building under a cloudy sky"/>
          <p:cNvSpPr>
            <a:spLocks noGrp="1"/>
          </p:cNvSpPr>
          <p:nvPr>
            <p:ph type="pic" sz="quarter" idx="22"/>
          </p:nvPr>
        </p:nvSpPr>
        <p:spPr>
          <a:xfrm>
            <a:off x="15443200" y="7086600"/>
            <a:ext cx="8138580" cy="5422900"/>
          </a:xfrm>
          <a:prstGeom prst="rect">
            <a:avLst/>
          </a:prstGeom>
        </p:spPr>
        <p:txBody>
          <a:bodyPr lIns="91439" tIns="45719" rIns="91439" bIns="45719">
            <a:noAutofit/>
          </a:bodyPr>
          <a:lstStyle/>
          <a:p>
            <a:endParaRPr/>
          </a:p>
        </p:txBody>
      </p:sp>
      <p:sp>
        <p:nvSpPr>
          <p:cNvPr id="126" name="View from inside a modern white building with glass panels, looking up to a bright, partly cloudy sky"/>
          <p:cNvSpPr>
            <a:spLocks noGrp="1"/>
          </p:cNvSpPr>
          <p:nvPr>
            <p:ph type="pic" idx="23"/>
          </p:nvPr>
        </p:nvSpPr>
        <p:spPr>
          <a:xfrm>
            <a:off x="-124635" y="1270000"/>
            <a:ext cx="16840169" cy="11243712"/>
          </a:xfrm>
          <a:prstGeom prst="rect">
            <a:avLst/>
          </a:prstGeom>
        </p:spPr>
        <p:txBody>
          <a:bodyPr lIns="91439" tIns="45719" rIns="91439" bIns="45719">
            <a:noAutofit/>
          </a:bodyPr>
          <a:lstStyle/>
          <a:p>
            <a:endParaRPr/>
          </a:p>
        </p:txBody>
      </p:sp>
      <p:sp>
        <p:nvSpPr>
          <p:cNvPr id="127"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Photo">
    <p:bg>
      <p:bgPr>
        <a:solidFill>
          <a:srgbClr val="FFFFFF"/>
        </a:solidFill>
        <a:effectLst/>
      </p:bgPr>
    </p:bg>
    <p:spTree>
      <p:nvGrpSpPr>
        <p:cNvPr id="1" name=""/>
        <p:cNvGrpSpPr/>
        <p:nvPr/>
      </p:nvGrpSpPr>
      <p:grpSpPr>
        <a:xfrm>
          <a:off x="0" y="0"/>
          <a:ext cx="0" cy="0"/>
          <a:chOff x="0" y="0"/>
          <a:chExt cx="0" cy="0"/>
        </a:xfrm>
      </p:grpSpPr>
      <p:sp>
        <p:nvSpPr>
          <p:cNvPr id="134" name="Low-angle view of the Azadi Tower in Tehran, Iran against a clear, bright sky"/>
          <p:cNvSpPr>
            <a:spLocks noGrp="1"/>
          </p:cNvSpPr>
          <p:nvPr>
            <p:ph type="pic" idx="21"/>
          </p:nvPr>
        </p:nvSpPr>
        <p:spPr>
          <a:xfrm>
            <a:off x="0" y="-1282700"/>
            <a:ext cx="24384000" cy="16281400"/>
          </a:xfrm>
          <a:prstGeom prst="rect">
            <a:avLst/>
          </a:prstGeom>
        </p:spPr>
        <p:txBody>
          <a:bodyPr lIns="91439" tIns="45719" rIns="91439" bIns="45719">
            <a:noAutofit/>
          </a:bodyPr>
          <a:lstStyle/>
          <a:p>
            <a:endParaRPr/>
          </a:p>
        </p:txBody>
      </p:sp>
      <p:sp>
        <p:nvSpPr>
          <p:cNvPr id="13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rPr/>
              <a:pPr/>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42"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bg>
      <p:bgPr>
        <a:solidFill>
          <a:srgbClr val="FFFFFF"/>
        </a:solidFill>
        <a:effectLst/>
      </p:bgPr>
    </p:bg>
    <p:spTree>
      <p:nvGrpSpPr>
        <p:cNvPr id="1" name=""/>
        <p:cNvGrpSpPr/>
        <p:nvPr/>
      </p:nvGrpSpPr>
      <p:grpSpPr>
        <a:xfrm>
          <a:off x="0" y="0"/>
          <a:ext cx="0" cy="0"/>
          <a:chOff x="0" y="0"/>
          <a:chExt cx="0" cy="0"/>
        </a:xfrm>
      </p:grpSpPr>
      <p:sp>
        <p:nvSpPr>
          <p:cNvPr id="21" name="View from inside a stone structure, looking out towards stairs and a clear, blue sky"/>
          <p:cNvSpPr>
            <a:spLocks noGrp="1"/>
          </p:cNvSpPr>
          <p:nvPr>
            <p:ph type="pic" idx="21"/>
          </p:nvPr>
        </p:nvSpPr>
        <p:spPr>
          <a:xfrm>
            <a:off x="0" y="-1270000"/>
            <a:ext cx="24384000" cy="16272934"/>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1206500" y="7124700"/>
            <a:ext cx="21971000" cy="4648200"/>
          </a:xfrm>
          <a:prstGeom prst="rect">
            <a:avLst/>
          </a:prstGeom>
        </p:spPr>
        <p:txBody>
          <a:bodyPr anchor="b"/>
          <a:lstStyle>
            <a:lvl1pPr>
              <a:defRPr sz="11600" spc="-232"/>
            </a:lvl1pPr>
          </a:lstStyle>
          <a:p>
            <a:r>
              <a:t>Presentation Title</a:t>
            </a:r>
          </a:p>
        </p:txBody>
      </p:sp>
      <p:sp>
        <p:nvSpPr>
          <p:cNvPr id="23" name="Author and Date"/>
          <p:cNvSpPr txBox="1">
            <a:spLocks noGrp="1"/>
          </p:cNvSpPr>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24" name="Body Level One…"/>
          <p:cNvSpPr txBox="1">
            <a:spLocks noGrp="1"/>
          </p:cNvSpPr>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A modern white building with glass panels against a clear, blue sky"/>
          <p:cNvSpPr>
            <a:spLocks noGrp="1"/>
          </p:cNvSpPr>
          <p:nvPr>
            <p:ph type="pic" idx="21"/>
          </p:nvPr>
        </p:nvSpPr>
        <p:spPr>
          <a:xfrm>
            <a:off x="9271000" y="1270000"/>
            <a:ext cx="16764000" cy="11176000"/>
          </a:xfrm>
          <a:prstGeom prst="rect">
            <a:avLst/>
          </a:prstGeom>
        </p:spPr>
        <p:txBody>
          <a:bodyPr lIns="91439" tIns="45719" rIns="91439" bIns="45719">
            <a:noAutofit/>
          </a:bodyPr>
          <a:lstStyle/>
          <a:p>
            <a:endParaRPr/>
          </a:p>
        </p:txBody>
      </p:sp>
      <p:sp>
        <p:nvSpPr>
          <p:cNvPr id="33" name="Slide Title"/>
          <p:cNvSpPr txBox="1">
            <a:spLocks noGrp="1"/>
          </p:cNvSpPr>
          <p:nvPr>
            <p:ph type="title" hasCustomPrompt="1"/>
          </p:nvPr>
        </p:nvSpPr>
        <p:spPr>
          <a:xfrm>
            <a:off x="1206500" y="1270000"/>
            <a:ext cx="9779000" cy="5882273"/>
          </a:xfrm>
          <a:prstGeom prst="rect">
            <a:avLst/>
          </a:prstGeom>
        </p:spPr>
        <p:txBody>
          <a:bodyPr anchor="b"/>
          <a:lstStyle/>
          <a:p>
            <a:r>
              <a:t>Slide Title</a:t>
            </a:r>
          </a:p>
        </p:txBody>
      </p:sp>
      <p:sp>
        <p:nvSpPr>
          <p:cNvPr id="34" name="Body Level One…"/>
          <p:cNvSpPr txBox="1">
            <a:spLocks noGrp="1"/>
          </p:cNvSpPr>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t>Slide Title</a:t>
            </a:r>
          </a:p>
        </p:txBody>
      </p:sp>
      <p:sp>
        <p:nvSpPr>
          <p:cNvPr id="43"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prstGeom prst="rect">
            <a:avLst/>
          </a:prstGeom>
        </p:spPr>
        <p:txBody>
          <a:bodyPr numCol="2" spcCol="1098550"/>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Slide Subtitle"/>
          <p:cNvSpPr txBox="1">
            <a:spLocks noGrp="1"/>
          </p:cNvSpPr>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61" name="Body Level One…"/>
          <p:cNvSpPr txBox="1">
            <a:spLocks noGrp="1"/>
          </p:cNvSpPr>
          <p:nvPr>
            <p:ph type="body" sz="half" idx="1" hasCustomPrompt="1"/>
          </p:nvPr>
        </p:nvSpPr>
        <p:spPr>
          <a:xfrm>
            <a:off x="1206500" y="4248504"/>
            <a:ext cx="9779000" cy="8256630"/>
          </a:xfrm>
          <a:prstGeom prst="rect">
            <a:avLst/>
          </a:prstGeom>
        </p:spPr>
        <p:txBody>
          <a:bodyPr/>
          <a:lstStyle/>
          <a:p>
            <a:r>
              <a:t>Slide bullet text</a:t>
            </a:r>
          </a:p>
          <a:p>
            <a:pPr lvl="1"/>
            <a:endParaRPr/>
          </a:p>
          <a:p>
            <a:pPr lvl="2"/>
            <a:endParaRPr/>
          </a:p>
          <a:p>
            <a:pPr lvl="3"/>
            <a:endParaRPr/>
          </a:p>
          <a:p>
            <a:pPr lvl="4"/>
            <a:endParaRPr/>
          </a:p>
        </p:txBody>
      </p:sp>
      <p:sp>
        <p:nvSpPr>
          <p:cNvPr id="62" name="Small section of a modern shell bridge in Qingdao, Shandong, China with a partly cloudy sky above"/>
          <p:cNvSpPr>
            <a:spLocks noGrp="1"/>
          </p:cNvSpPr>
          <p:nvPr>
            <p:ph type="pic" idx="22"/>
          </p:nvPr>
        </p:nvSpPr>
        <p:spPr>
          <a:xfrm>
            <a:off x="9271000" y="1263848"/>
            <a:ext cx="16773843" cy="11188205"/>
          </a:xfrm>
          <a:prstGeom prst="rect">
            <a:avLst/>
          </a:prstGeom>
        </p:spPr>
        <p:txBody>
          <a:bodyPr lIns="91439" tIns="45719" rIns="91439" bIns="45719">
            <a:noAutofit/>
          </a:bodyPr>
          <a:lstStyle/>
          <a:p>
            <a:endParaRPr/>
          </a:p>
        </p:txBody>
      </p:sp>
      <p:sp>
        <p:nvSpPr>
          <p:cNvPr id="63" name="Slide Title"/>
          <p:cNvSpPr txBox="1">
            <a:spLocks noGrp="1"/>
          </p:cNvSpPr>
          <p:nvPr>
            <p:ph type="title" hasCustomPrompt="1"/>
          </p:nvPr>
        </p:nvSpPr>
        <p:spPr>
          <a:xfrm>
            <a:off x="1206500" y="1079500"/>
            <a:ext cx="9779000" cy="1435100"/>
          </a:xfrm>
          <a:prstGeom prst="rect">
            <a:avLst/>
          </a:prstGeom>
        </p:spPr>
        <p:txBody>
          <a:bodyPr/>
          <a:lstStyle/>
          <a:p>
            <a:r>
              <a:t>Slide Title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1206496" y="4533900"/>
            <a:ext cx="21971004" cy="4648200"/>
          </a:xfrm>
          <a:prstGeom prst="rect">
            <a:avLst/>
          </a:prstGeom>
        </p:spPr>
        <p:txBody>
          <a:bodyPr anchor="ctr"/>
          <a:lstStyle>
            <a:lvl1pPr>
              <a:defRPr sz="11600" b="0" spc="-232">
                <a:latin typeface="Helvetica Neue Medium"/>
                <a:ea typeface="Helvetica Neue Medium"/>
                <a:cs typeface="Helvetica Neue Medium"/>
                <a:sym typeface="Helvetica Neue Medium"/>
              </a:defRPr>
            </a:lvl1pPr>
          </a:lstStyle>
          <a:p>
            <a:r>
              <a:t>Section Title</a:t>
            </a:r>
          </a:p>
        </p:txBody>
      </p:sp>
      <p:sp>
        <p:nvSpPr>
          <p:cNvPr id="72"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9" name="Slide Title"/>
          <p:cNvSpPr txBox="1">
            <a:spLocks noGrp="1"/>
          </p:cNvSpPr>
          <p:nvPr>
            <p:ph type="title" hasCustomPrompt="1"/>
          </p:nvPr>
        </p:nvSpPr>
        <p:spPr>
          <a:xfrm>
            <a:off x="1206500" y="1079500"/>
            <a:ext cx="21971000" cy="1434949"/>
          </a:xfrm>
          <a:prstGeom prst="rect">
            <a:avLst/>
          </a:prstGeom>
        </p:spPr>
        <p:txBody>
          <a:bodyPr/>
          <a:lstStyle/>
          <a:p>
            <a:r>
              <a:t>Slide Title</a:t>
            </a:r>
          </a:p>
        </p:txBody>
      </p:sp>
      <p:sp>
        <p:nvSpPr>
          <p:cNvPr id="80"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88" name="Agenda Title"/>
          <p:cNvSpPr txBox="1">
            <a:spLocks noGrp="1"/>
          </p:cNvSpPr>
          <p:nvPr>
            <p:ph type="title" hasCustomPrompt="1"/>
          </p:nvPr>
        </p:nvSpPr>
        <p:spPr>
          <a:xfrm>
            <a:off x="1206500" y="1079500"/>
            <a:ext cx="21971000" cy="1435100"/>
          </a:xfrm>
          <a:prstGeom prst="rect">
            <a:avLst/>
          </a:prstGeom>
        </p:spPr>
        <p:txBody>
          <a:bodyPr/>
          <a:lstStyle/>
          <a:p>
            <a:r>
              <a:t>Agenda Title</a:t>
            </a:r>
          </a:p>
        </p:txBody>
      </p:sp>
      <p:sp>
        <p:nvSpPr>
          <p:cNvPr id="89" name="Agenda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Agenda Subtitle</a:t>
            </a:r>
          </a:p>
        </p:txBody>
      </p:sp>
      <p:sp>
        <p:nvSpPr>
          <p:cNvPr id="90" name="Body Level One…"/>
          <p:cNvSpPr txBox="1">
            <a:spLocks noGrp="1"/>
          </p:cNvSpPr>
          <p:nvPr>
            <p:ph type="body" idx="1" hasCustomPrompt="1"/>
          </p:nvPr>
        </p:nvSpPr>
        <p:spPr>
          <a:prstGeom prst="rect">
            <a:avLst/>
          </a:prstGeom>
        </p:spPr>
        <p:txBody>
          <a:bodyPr/>
          <a:lstStyle>
            <a:lvl1pPr marL="0" indent="0" defTabSz="825500">
              <a:lnSpc>
                <a:spcPct val="100000"/>
              </a:lnSpc>
              <a:spcBef>
                <a:spcPts val="1800"/>
              </a:spcBef>
              <a:buSzTx/>
              <a:buNone/>
              <a:defRPr sz="5500" spc="-55"/>
            </a:lvl1pPr>
            <a:lvl2pPr marL="0" indent="457200" defTabSz="825500">
              <a:lnSpc>
                <a:spcPct val="100000"/>
              </a:lnSpc>
              <a:spcBef>
                <a:spcPts val="1800"/>
              </a:spcBef>
              <a:buSzTx/>
              <a:buNone/>
              <a:defRPr sz="5500" spc="-55"/>
            </a:lvl2pPr>
            <a:lvl3pPr marL="0" indent="914400" defTabSz="825500">
              <a:lnSpc>
                <a:spcPct val="100000"/>
              </a:lnSpc>
              <a:spcBef>
                <a:spcPts val="1800"/>
              </a:spcBef>
              <a:buSzTx/>
              <a:buNone/>
              <a:defRPr sz="5500" spc="-55"/>
            </a:lvl3pPr>
            <a:lvl4pPr marL="0" indent="1371600" defTabSz="825500">
              <a:lnSpc>
                <a:spcPct val="100000"/>
              </a:lnSpc>
              <a:spcBef>
                <a:spcPts val="1800"/>
              </a:spcBef>
              <a:buSzTx/>
              <a:buNone/>
              <a:defRPr sz="5500" spc="-55"/>
            </a:lvl4pPr>
            <a:lvl5pPr marL="0" indent="1828800" defTabSz="825500">
              <a:lnSpc>
                <a:spcPct val="100000"/>
              </a:lnSpc>
              <a:spcBef>
                <a:spcPts val="1800"/>
              </a:spcBef>
              <a:buSzTx/>
              <a:buNone/>
              <a:defRPr sz="5500" spc="-55"/>
            </a:lvl5pPr>
          </a:lstStyle>
          <a:p>
            <a:r>
              <a:t>Agenda Topics</a:t>
            </a:r>
          </a:p>
          <a:p>
            <a:pPr lvl="1"/>
            <a:endParaRPr/>
          </a:p>
          <a:p>
            <a:pPr lvl="2"/>
            <a:endParaRPr/>
          </a:p>
          <a:p>
            <a:pPr lvl="3"/>
            <a:endParaRPr/>
          </a:p>
          <a:p>
            <a:pPr lvl="4"/>
            <a:endParaRPr/>
          </a:p>
        </p:txBody>
      </p:sp>
      <p:sp>
        <p:nvSpPr>
          <p:cNvPr id="91"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7"/>
          <a:srcRect/>
          <a:stretch>
            <a:fillRect/>
          </a:stretch>
        </a:blipFill>
        <a:effectLst/>
      </p:bgPr>
    </p:bg>
    <p:spTree>
      <p:nvGrpSpPr>
        <p:cNvPr id="1" name=""/>
        <p:cNvGrpSpPr/>
        <p:nvPr/>
      </p:nvGrpSpPr>
      <p:grpSpPr>
        <a:xfrm>
          <a:off x="0" y="0"/>
          <a:ext cx="0" cy="0"/>
          <a:chOff x="0" y="0"/>
          <a:chExt cx="0" cy="0"/>
        </a:xfrm>
      </p:grpSpPr>
      <p:sp>
        <p:nvSpPr>
          <p:cNvPr id="2" name="Slide Title"/>
          <p:cNvSpPr txBox="1">
            <a:spLocks noGrp="1"/>
          </p:cNvSpPr>
          <p:nvPr>
            <p:ph type="title"/>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Title</a:t>
            </a:r>
          </a:p>
        </p:txBody>
      </p:sp>
      <p:sp>
        <p:nvSpPr>
          <p:cNvPr id="3" name="Body Level One…"/>
          <p:cNvSpPr txBox="1">
            <a:spLocks noGrp="1"/>
          </p:cNvSpPr>
          <p:nvPr>
            <p:ph type="body" idx="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fld id="{86CB4B4D-7CA3-9044-876B-883B54F8677D}"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txStyles>
    <p:titleStyle>
      <a:lvl1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SUBMITTED TO DR. AKASH RAJAK"/>
          <p:cNvSpPr txBox="1">
            <a:spLocks noGrp="1"/>
          </p:cNvSpPr>
          <p:nvPr>
            <p:ph type="body" idx="21"/>
          </p:nvPr>
        </p:nvSpPr>
        <p:spPr>
          <a:xfrm>
            <a:off x="1201340" y="11859862"/>
            <a:ext cx="21971003" cy="895522"/>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lnSpcReduction="10000"/>
          </a:bodyPr>
          <a:lstStyle>
            <a:lvl1pPr defTabSz="457200">
              <a:lnSpc>
                <a:spcPct val="115000"/>
              </a:lnSpc>
              <a:spcBef>
                <a:spcPts val="300"/>
              </a:spcBef>
              <a:defRPr sz="4800">
                <a:uFill>
                  <a:solidFill>
                    <a:srgbClr val="000000"/>
                  </a:solidFill>
                </a:uFill>
                <a:latin typeface="Times New Roman"/>
                <a:ea typeface="Times New Roman"/>
                <a:cs typeface="Times New Roman"/>
                <a:sym typeface="Times New Roman"/>
              </a:defRPr>
            </a:lvl1pPr>
          </a:lstStyle>
          <a:p>
            <a:pPr>
              <a:defRPr b="0">
                <a:latin typeface="Calibri"/>
                <a:ea typeface="Calibri"/>
                <a:cs typeface="Calibri"/>
                <a:sym typeface="Calibri"/>
              </a:defRPr>
            </a:pPr>
            <a:r>
              <a:rPr lang="en-US" dirty="0" smtClean="0">
                <a:latin typeface="Arial Unicode MS" pitchFamily="34" charset="-128"/>
                <a:ea typeface="Arial Unicode MS" pitchFamily="34" charset="-128"/>
                <a:cs typeface="Arial Unicode MS" pitchFamily="34" charset="-128"/>
              </a:rPr>
              <a:t>Submitted to:  Dr. </a:t>
            </a:r>
            <a:r>
              <a:rPr lang="en-US" dirty="0" err="1" smtClean="0">
                <a:latin typeface="Arial Unicode MS" pitchFamily="34" charset="-128"/>
                <a:ea typeface="Arial Unicode MS" pitchFamily="34" charset="-128"/>
                <a:cs typeface="Arial Unicode MS" pitchFamily="34" charset="-128"/>
              </a:rPr>
              <a:t>Vidushi</a:t>
            </a:r>
            <a:endParaRPr>
              <a:latin typeface="Arial Unicode MS" pitchFamily="34" charset="-128"/>
              <a:ea typeface="Arial Unicode MS" pitchFamily="34" charset="-128"/>
              <a:cs typeface="Arial Unicode MS" pitchFamily="34" charset="-128"/>
              <a:sym typeface="Times New Roman"/>
            </a:endParaRPr>
          </a:p>
        </p:txBody>
      </p:sp>
      <p:sp>
        <p:nvSpPr>
          <p:cNvPr id="152" name="ONLINE GROCERY SHOPPING APP"/>
          <p:cNvSpPr txBox="1">
            <a:spLocks noGrp="1"/>
          </p:cNvSpPr>
          <p:nvPr>
            <p:ph type="ctrTitle"/>
          </p:nvPr>
        </p:nvSpPr>
        <p:spPr>
          <a:prstGeom prst="rect">
            <a:avLst/>
          </a:prstGeom>
        </p:spPr>
        <p:txBody>
          <a:bodyPr/>
          <a:lstStyle/>
          <a:p>
            <a:pPr>
              <a:defRPr sz="9000" spc="-180"/>
            </a:pPr>
            <a:r>
              <a:rPr>
                <a:latin typeface="Times New Roman"/>
                <a:ea typeface="Times New Roman"/>
                <a:cs typeface="Times New Roman"/>
                <a:sym typeface="Times New Roman"/>
              </a:rPr>
              <a:t>ONLINE GROCERY SHOPPING APP</a:t>
            </a:r>
          </a:p>
          <a:p>
            <a:pPr>
              <a:defRPr sz="9000" spc="-180"/>
            </a:pPr>
            <a:endParaRPr/>
          </a:p>
        </p:txBody>
      </p:sp>
      <p:sp>
        <p:nvSpPr>
          <p:cNvPr id="153" name="Submitted By:…"/>
          <p:cNvSpPr txBox="1">
            <a:spLocks noGrp="1"/>
          </p:cNvSpPr>
          <p:nvPr>
            <p:ph type="subTitle" sz="half" idx="1"/>
          </p:nvPr>
        </p:nvSpPr>
        <p:spPr>
          <a:xfrm>
            <a:off x="1201342" y="7223190"/>
            <a:ext cx="21971001" cy="3757889"/>
          </a:xfrm>
          <a:prstGeom prst="rect">
            <a:avLst/>
          </a:prstGeom>
        </p:spPr>
        <p:txBody>
          <a:bodyPr>
            <a:normAutofit/>
          </a:bodyPr>
          <a:lstStyle/>
          <a:p>
            <a:pPr>
              <a:defRPr sz="4800" b="0"/>
            </a:pPr>
            <a:r>
              <a:t>Submitted By:</a:t>
            </a:r>
          </a:p>
          <a:p>
            <a:pPr>
              <a:defRPr sz="4800" b="0"/>
            </a:pPr>
            <a:r>
              <a:rPr lang="en-US" dirty="0" err="1" smtClean="0"/>
              <a:t>Ayush</a:t>
            </a:r>
            <a:r>
              <a:rPr lang="en-US" dirty="0" smtClean="0"/>
              <a:t> </a:t>
            </a:r>
            <a:r>
              <a:rPr lang="en-US" dirty="0" err="1" smtClean="0"/>
              <a:t>Tyagi</a:t>
            </a:r>
            <a:endParaRPr/>
          </a:p>
          <a:p>
            <a:pPr>
              <a:defRPr sz="4800" b="0"/>
            </a:pPr>
            <a:r>
              <a:rPr lang="en-US" dirty="0" err="1" smtClean="0"/>
              <a:t>Kartik</a:t>
            </a:r>
            <a:endParaRPr lang="en-US" dirty="0" smtClean="0"/>
          </a:p>
          <a:p>
            <a:pPr>
              <a:defRPr sz="4800" b="0"/>
            </a:pPr>
            <a:r>
              <a:rPr lang="en-US" dirty="0" err="1" smtClean="0"/>
              <a:t>Manmohan</a:t>
            </a:r>
            <a:endParaRPr/>
          </a:p>
          <a:p>
            <a:pPr>
              <a:defRPr sz="4800" b="0"/>
            </a:pPr>
            <a:endParaRPr/>
          </a:p>
          <a:p>
            <a:pPr>
              <a:defRPr sz="4800" b="0"/>
            </a:pPr>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Upcoming features"/>
          <p:cNvSpPr txBox="1">
            <a:spLocks noGrp="1"/>
          </p:cNvSpPr>
          <p:nvPr>
            <p:ph type="title"/>
          </p:nvPr>
        </p:nvSpPr>
        <p:spPr>
          <a:prstGeom prst="rect">
            <a:avLst/>
          </a:prstGeom>
        </p:spPr>
        <p:txBody>
          <a:bodyPr/>
          <a:lstStyle/>
          <a:p>
            <a:r>
              <a:t>Upcoming features </a:t>
            </a:r>
          </a:p>
        </p:txBody>
      </p:sp>
      <p:sp>
        <p:nvSpPr>
          <p:cNvPr id="186" name="Shopping cart screen…"/>
          <p:cNvSpPr txBox="1">
            <a:spLocks noGrp="1"/>
          </p:cNvSpPr>
          <p:nvPr>
            <p:ph type="body" idx="1"/>
          </p:nvPr>
        </p:nvSpPr>
        <p:spPr>
          <a:xfrm>
            <a:off x="1476761" y="3527806"/>
            <a:ext cx="21971001" cy="8256012"/>
          </a:xfrm>
          <a:prstGeom prst="rect">
            <a:avLst/>
          </a:prstGeom>
        </p:spPr>
        <p:txBody>
          <a:bodyPr/>
          <a:lstStyle/>
          <a:p>
            <a:r>
              <a:t>Shopping cart screen </a:t>
            </a:r>
          </a:p>
          <a:p>
            <a:r>
              <a:t>Orders screen and order details screen </a:t>
            </a:r>
          </a:p>
          <a:p>
            <a:r>
              <a:t>Profile section</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Conclusion"/>
          <p:cNvSpPr txBox="1">
            <a:spLocks noGrp="1"/>
          </p:cNvSpPr>
          <p:nvPr>
            <p:ph type="title"/>
          </p:nvPr>
        </p:nvSpPr>
        <p:spPr>
          <a:prstGeom prst="rect">
            <a:avLst/>
          </a:prstGeom>
        </p:spPr>
        <p:txBody>
          <a:bodyPr/>
          <a:lstStyle/>
          <a:p>
            <a:r>
              <a:t>Conclusion </a:t>
            </a:r>
          </a:p>
        </p:txBody>
      </p:sp>
      <p:sp>
        <p:nvSpPr>
          <p:cNvPr id="189" name="Grocery shopping app will help users to order daily need products on their device from home, they don’t need to get out for shopping. This system also save the user time and provide flexibility to shop anywhere and anytime."/>
          <p:cNvSpPr txBox="1">
            <a:spLocks noGrp="1"/>
          </p:cNvSpPr>
          <p:nvPr>
            <p:ph type="body" idx="21"/>
          </p:nvPr>
        </p:nvSpPr>
        <p:spPr>
          <a:xfrm>
            <a:off x="1206500" y="3592080"/>
            <a:ext cx="21971000" cy="870665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defRPr b="0"/>
            </a:lvl1pPr>
          </a:lstStyle>
          <a:p>
            <a:r>
              <a:t>Grocery shopping app will help users to order daily need products on their device from home, they don’t need to get out for shopping. This system also save the user time and provide flexibility to shop anywhere and anytime.</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Thanks"/>
          <p:cNvSpPr txBox="1">
            <a:spLocks noGrp="1"/>
          </p:cNvSpPr>
          <p:nvPr>
            <p:ph type="body" sz="half" idx="1"/>
          </p:nvPr>
        </p:nvSpPr>
        <p:spPr>
          <a:prstGeom prst="rect">
            <a:avLst/>
          </a:prstGeom>
        </p:spPr>
        <p:txBody>
          <a:bodyPr/>
          <a:lstStyle/>
          <a:p>
            <a:r>
              <a:t>Thanks</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Introduction"/>
          <p:cNvSpPr txBox="1">
            <a:spLocks noGrp="1"/>
          </p:cNvSpPr>
          <p:nvPr>
            <p:ph type="title"/>
          </p:nvPr>
        </p:nvSpPr>
        <p:spPr>
          <a:prstGeom prst="rect">
            <a:avLst/>
          </a:prstGeom>
        </p:spPr>
        <p:txBody>
          <a:bodyPr/>
          <a:lstStyle/>
          <a:p>
            <a:r>
              <a:t>Introduction </a:t>
            </a:r>
          </a:p>
        </p:txBody>
      </p:sp>
      <p:sp>
        <p:nvSpPr>
          <p:cNvPr id="156" name="Online grocery shopping is a way of buying food and other household necessities using a web-based shopping service. There are two basic methods that people can use to purchase these items online. One is to order them from a local grocery store that parti"/>
          <p:cNvSpPr txBox="1"/>
          <p:nvPr/>
        </p:nvSpPr>
        <p:spPr>
          <a:xfrm>
            <a:off x="1206500" y="3102477"/>
            <a:ext cx="21971000" cy="90601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pPr algn="l" defTabSz="347472">
              <a:lnSpc>
                <a:spcPct val="120000"/>
              </a:lnSpc>
              <a:spcBef>
                <a:spcPts val="600"/>
              </a:spcBef>
              <a:defRPr sz="3648">
                <a:solidFill>
                  <a:srgbClr val="000000"/>
                </a:solidFill>
              </a:defRPr>
            </a:pPr>
            <a:r>
              <a:t>      </a:t>
            </a:r>
            <a:r>
              <a:rPr>
                <a:latin typeface="Times New Roman"/>
                <a:ea typeface="Times New Roman"/>
                <a:cs typeface="Times New Roman"/>
                <a:sym typeface="Times New Roman"/>
              </a:rPr>
              <a:t>Online grocery shopping is a way of buying food and other household necessities using a web-based shopping service. There are two basic methods that people can use to purchase these items online. One is to order them from a local grocery store that participates in online shopping. A customer can then arrange for a home delivery directly from the store, or he can pick up his order at the store once an employee has assembled it. Another common practice is to order groceries from a large company, such as Amazon or Net grocer, that will ship the items to one’s home.</a:t>
            </a:r>
          </a:p>
          <a:p>
            <a:pPr algn="l" defTabSz="347472">
              <a:lnSpc>
                <a:spcPct val="120000"/>
              </a:lnSpc>
              <a:spcBef>
                <a:spcPts val="600"/>
              </a:spcBef>
              <a:defRPr sz="3648">
                <a:solidFill>
                  <a:srgbClr val="000000"/>
                </a:solidFill>
              </a:defRPr>
            </a:pPr>
            <a:endParaRPr/>
          </a:p>
          <a:p>
            <a:pPr algn="just" defTabSz="347472">
              <a:spcBef>
                <a:spcPts val="700"/>
              </a:spcBef>
              <a:defRPr sz="3648">
                <a:solidFill>
                  <a:srgbClr val="000000"/>
                </a:solidFill>
                <a:latin typeface="Times New Roman"/>
                <a:ea typeface="Times New Roman"/>
                <a:cs typeface="Times New Roman"/>
                <a:sym typeface="Times New Roman"/>
              </a:defRPr>
            </a:pPr>
            <a:r>
              <a:t>      Online markets have been a thing that has come to stay with the society of today since most financial transactions can be attained online. Internet access has vastly grown across the world today and has given rise to interconnectivity even to the remotest areas in the world. This generally means it is possible to be at any location and reach any other location in the world without stepping a foot out of your premises. This takes multi-tasking to another level since you can be in a meeting and visit a market located several kilometers away at the same time. This has made businesses to grow without spending as much as they would have if they had to build another branch of their business in another location. Groceries are different from many other products, such as music and books, that are commonly purchased online. Many grocery products are perishable and therefore time-sensitive in terms of their delivery needs.</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Technologies Requiements"/>
          <p:cNvSpPr txBox="1">
            <a:spLocks noGrp="1"/>
          </p:cNvSpPr>
          <p:nvPr>
            <p:ph type="title"/>
          </p:nvPr>
        </p:nvSpPr>
        <p:spPr>
          <a:prstGeom prst="rect">
            <a:avLst/>
          </a:prstGeom>
        </p:spPr>
        <p:txBody>
          <a:bodyPr/>
          <a:lstStyle/>
          <a:p>
            <a:r>
              <a:t>Technologies Requiements</a:t>
            </a:r>
          </a:p>
        </p:txBody>
      </p:sp>
      <p:sp>
        <p:nvSpPr>
          <p:cNvPr id="159" name="Android mobile devices (All companies like Samsung, Google, Oneplus)…"/>
          <p:cNvSpPr txBox="1">
            <a:spLocks noGrp="1"/>
          </p:cNvSpPr>
          <p:nvPr>
            <p:ph type="body" idx="1"/>
          </p:nvPr>
        </p:nvSpPr>
        <p:spPr>
          <a:xfrm>
            <a:off x="1206500" y="3888155"/>
            <a:ext cx="21971000" cy="8256012"/>
          </a:xfrm>
          <a:prstGeom prst="rect">
            <a:avLst/>
          </a:prstGeom>
        </p:spPr>
        <p:txBody>
          <a:bodyPr/>
          <a:lstStyle/>
          <a:p>
            <a:r>
              <a:t>Android mobile devices (All companies like Samsung, Google, Oneplus)</a:t>
            </a:r>
          </a:p>
          <a:p>
            <a:r>
              <a:t>Code Editor: Android Studio </a:t>
            </a:r>
          </a:p>
          <a:p>
            <a:r>
              <a:t>Front End: Java, Kotlin, Xml</a:t>
            </a:r>
          </a:p>
          <a:p>
            <a:r>
              <a:t>Back End: PHP, Microsoft MySQL Server 2019</a:t>
            </a:r>
          </a:p>
          <a:p>
            <a:r>
              <a:t>Intel i5 or above processor </a:t>
            </a:r>
          </a:p>
          <a:p>
            <a:r>
              <a:t>8Gb RAM or above </a:t>
            </a:r>
          </a:p>
          <a:p>
            <a:r>
              <a:t>Hard-Drive capacity 512GB or above </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On the app home screen you will get multiple promotional banner’s where you can get information about latest deals and offer and after that you have different categories and products listings as per recommendation."/>
          <p:cNvSpPr txBox="1">
            <a:spLocks noGrp="1"/>
          </p:cNvSpPr>
          <p:nvPr>
            <p:ph type="body" idx="21"/>
          </p:nvPr>
        </p:nvSpPr>
        <p:spPr>
          <a:xfrm>
            <a:off x="1206500" y="3864528"/>
            <a:ext cx="9779000" cy="815955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defRPr b="0"/>
            </a:lvl1pPr>
          </a:lstStyle>
          <a:p>
            <a:r>
              <a:t>On the app home screen you will get multiple promotional banner’s where you can get information about latest deals and offer and after that you have different categories and products listings as per recommendation.</a:t>
            </a:r>
          </a:p>
        </p:txBody>
      </p:sp>
      <p:pic>
        <p:nvPicPr>
          <p:cNvPr id="162" name="1.png" descr="1.png"/>
          <p:cNvPicPr>
            <a:picLocks noGrp="1" noChangeAspect="1"/>
          </p:cNvPicPr>
          <p:nvPr>
            <p:ph type="pic" idx="22"/>
          </p:nvPr>
        </p:nvPicPr>
        <p:blipFill>
          <a:blip r:embed="rId2">
            <a:extLst/>
          </a:blip>
          <a:srcRect/>
          <a:stretch>
            <a:fillRect/>
          </a:stretch>
        </p:blipFill>
        <p:spPr>
          <a:xfrm>
            <a:off x="15133090" y="1263848"/>
            <a:ext cx="5034693" cy="11188205"/>
          </a:xfrm>
          <a:prstGeom prst="rect">
            <a:avLst/>
          </a:prstGeom>
        </p:spPr>
      </p:pic>
      <p:sp>
        <p:nvSpPr>
          <p:cNvPr id="163" name="App Home Screen"/>
          <p:cNvSpPr txBox="1">
            <a:spLocks noGrp="1"/>
          </p:cNvSpPr>
          <p:nvPr>
            <p:ph type="title"/>
          </p:nvPr>
        </p:nvSpPr>
        <p:spPr>
          <a:prstGeom prst="rect">
            <a:avLst/>
          </a:prstGeom>
        </p:spPr>
        <p:txBody>
          <a:bodyPr/>
          <a:lstStyle/>
          <a:p>
            <a:r>
              <a:t>App Home Screen</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Inside categories screen you will get listing of different categories like Smartphone, Accessories etc. This screen will helps you to find products in a categories way."/>
          <p:cNvSpPr txBox="1">
            <a:spLocks noGrp="1"/>
          </p:cNvSpPr>
          <p:nvPr>
            <p:ph type="body" idx="21"/>
          </p:nvPr>
        </p:nvSpPr>
        <p:spPr>
          <a:xfrm>
            <a:off x="1206500" y="3454010"/>
            <a:ext cx="9779000" cy="7736369"/>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defRPr b="0"/>
            </a:lvl1pPr>
          </a:lstStyle>
          <a:p>
            <a:r>
              <a:t>Inside categories screen you will get listing of different categories like Smartphone, Accessories etc. This screen will helps you to find products in a categories way.</a:t>
            </a:r>
          </a:p>
        </p:txBody>
      </p:sp>
      <p:pic>
        <p:nvPicPr>
          <p:cNvPr id="166" name="2.png" descr="2.png"/>
          <p:cNvPicPr>
            <a:picLocks noGrp="1" noChangeAspect="1"/>
          </p:cNvPicPr>
          <p:nvPr>
            <p:ph type="pic" idx="22"/>
          </p:nvPr>
        </p:nvPicPr>
        <p:blipFill>
          <a:blip r:embed="rId2">
            <a:extLst/>
          </a:blip>
          <a:srcRect/>
          <a:stretch>
            <a:fillRect/>
          </a:stretch>
        </p:blipFill>
        <p:spPr>
          <a:xfrm>
            <a:off x="15133090" y="1263848"/>
            <a:ext cx="5034693" cy="11188205"/>
          </a:xfrm>
          <a:prstGeom prst="rect">
            <a:avLst/>
          </a:prstGeom>
        </p:spPr>
      </p:pic>
      <p:sp>
        <p:nvSpPr>
          <p:cNvPr id="167" name="Category Screen"/>
          <p:cNvSpPr txBox="1">
            <a:spLocks noGrp="1"/>
          </p:cNvSpPr>
          <p:nvPr>
            <p:ph type="title"/>
          </p:nvPr>
        </p:nvSpPr>
        <p:spPr>
          <a:prstGeom prst="rect">
            <a:avLst/>
          </a:prstGeom>
        </p:spPr>
        <p:txBody>
          <a:bodyPr/>
          <a:lstStyle/>
          <a:p>
            <a:r>
              <a:t>Category Screen </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Product listing screen will help you to find list of all products of a category like if you choose smartphone category on this screen you will get all products or items list for that category."/>
          <p:cNvSpPr txBox="1">
            <a:spLocks noGrp="1"/>
          </p:cNvSpPr>
          <p:nvPr>
            <p:ph type="body" idx="21"/>
          </p:nvPr>
        </p:nvSpPr>
        <p:spPr>
          <a:xfrm>
            <a:off x="1206500" y="3454010"/>
            <a:ext cx="9779000" cy="868228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defRPr b="0"/>
            </a:lvl1pPr>
          </a:lstStyle>
          <a:p>
            <a:r>
              <a:t>Product listing screen will help you to find list of all products of a category like if you choose smartphone category on this screen you will get all products or items list for that category.</a:t>
            </a:r>
          </a:p>
        </p:txBody>
      </p:sp>
      <p:pic>
        <p:nvPicPr>
          <p:cNvPr id="170" name="3.png" descr="3.png"/>
          <p:cNvPicPr>
            <a:picLocks noGrp="1" noChangeAspect="1"/>
          </p:cNvPicPr>
          <p:nvPr>
            <p:ph type="pic" idx="22"/>
          </p:nvPr>
        </p:nvPicPr>
        <p:blipFill>
          <a:blip r:embed="rId2">
            <a:extLst/>
          </a:blip>
          <a:srcRect/>
          <a:stretch>
            <a:fillRect/>
          </a:stretch>
        </p:blipFill>
        <p:spPr>
          <a:xfrm>
            <a:off x="15133090" y="1263848"/>
            <a:ext cx="5034693" cy="11188205"/>
          </a:xfrm>
          <a:prstGeom prst="rect">
            <a:avLst/>
          </a:prstGeom>
        </p:spPr>
      </p:pic>
      <p:sp>
        <p:nvSpPr>
          <p:cNvPr id="171" name="Product Listing Screen"/>
          <p:cNvSpPr txBox="1">
            <a:spLocks noGrp="1"/>
          </p:cNvSpPr>
          <p:nvPr>
            <p:ph type="title"/>
          </p:nvPr>
        </p:nvSpPr>
        <p:spPr>
          <a:prstGeom prst="rect">
            <a:avLst/>
          </a:prstGeom>
        </p:spPr>
        <p:txBody>
          <a:bodyPr/>
          <a:lstStyle>
            <a:lvl1pPr defTabSz="2072588">
              <a:defRPr sz="7225" spc="-144"/>
            </a:lvl1pPr>
          </a:lstStyle>
          <a:p>
            <a:r>
              <a:t>Product Listing Screen </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Product details screen will help you to find all specific details of any product and from the details screen you can add product to cart and buy them."/>
          <p:cNvSpPr txBox="1">
            <a:spLocks noGrp="1"/>
          </p:cNvSpPr>
          <p:nvPr>
            <p:ph type="body" idx="21"/>
          </p:nvPr>
        </p:nvSpPr>
        <p:spPr>
          <a:xfrm>
            <a:off x="1206500" y="3454010"/>
            <a:ext cx="9779000" cy="7330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defRPr b="0"/>
            </a:lvl1pPr>
          </a:lstStyle>
          <a:p>
            <a:r>
              <a:t>Product details screen will help you to find all specific details of any product and from the details screen you can add product to cart and buy them.</a:t>
            </a:r>
          </a:p>
        </p:txBody>
      </p:sp>
      <p:pic>
        <p:nvPicPr>
          <p:cNvPr id="174" name="4.png" descr="4.png"/>
          <p:cNvPicPr>
            <a:picLocks noGrp="1" noChangeAspect="1"/>
          </p:cNvPicPr>
          <p:nvPr>
            <p:ph type="pic" idx="22"/>
          </p:nvPr>
        </p:nvPicPr>
        <p:blipFill>
          <a:blip r:embed="rId2">
            <a:extLst/>
          </a:blip>
          <a:srcRect/>
          <a:stretch>
            <a:fillRect/>
          </a:stretch>
        </p:blipFill>
        <p:spPr>
          <a:xfrm>
            <a:off x="15133090" y="1263848"/>
            <a:ext cx="5034693" cy="11188205"/>
          </a:xfrm>
          <a:prstGeom prst="rect">
            <a:avLst/>
          </a:prstGeom>
        </p:spPr>
      </p:pic>
      <p:sp>
        <p:nvSpPr>
          <p:cNvPr id="175" name="Details Screen"/>
          <p:cNvSpPr txBox="1">
            <a:spLocks noGrp="1"/>
          </p:cNvSpPr>
          <p:nvPr>
            <p:ph type="title"/>
          </p:nvPr>
        </p:nvSpPr>
        <p:spPr>
          <a:prstGeom prst="rect">
            <a:avLst/>
          </a:prstGeom>
        </p:spPr>
        <p:txBody>
          <a:bodyPr/>
          <a:lstStyle/>
          <a:p>
            <a:r>
              <a:t>Details Screen </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Search screen is an important role in the application by using search you can find any product without scrolling between different screens. This screen will save time for users."/>
          <p:cNvSpPr txBox="1">
            <a:spLocks noGrp="1"/>
          </p:cNvSpPr>
          <p:nvPr>
            <p:ph type="body" idx="21"/>
          </p:nvPr>
        </p:nvSpPr>
        <p:spPr>
          <a:xfrm>
            <a:off x="1296587" y="3192512"/>
            <a:ext cx="9418652" cy="73309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defRPr b="0"/>
            </a:lvl1pPr>
          </a:lstStyle>
          <a:p>
            <a:r>
              <a:t>Search screen is an important role in the application by using search you can find any product without scrolling between different screens. This screen will save time for users.</a:t>
            </a:r>
          </a:p>
        </p:txBody>
      </p:sp>
      <p:pic>
        <p:nvPicPr>
          <p:cNvPr id="178" name="2.png" descr="2.png"/>
          <p:cNvPicPr>
            <a:picLocks noGrp="1" noChangeAspect="1"/>
          </p:cNvPicPr>
          <p:nvPr>
            <p:ph type="pic" idx="22"/>
          </p:nvPr>
        </p:nvPicPr>
        <p:blipFill>
          <a:blip r:embed="rId2">
            <a:extLst/>
          </a:blip>
          <a:srcRect/>
          <a:stretch>
            <a:fillRect/>
          </a:stretch>
        </p:blipFill>
        <p:spPr>
          <a:xfrm>
            <a:off x="15133090" y="1263848"/>
            <a:ext cx="5034693" cy="11188205"/>
          </a:xfrm>
          <a:prstGeom prst="rect">
            <a:avLst/>
          </a:prstGeom>
        </p:spPr>
      </p:pic>
      <p:sp>
        <p:nvSpPr>
          <p:cNvPr id="179" name="Search Screen"/>
          <p:cNvSpPr txBox="1">
            <a:spLocks noGrp="1"/>
          </p:cNvSpPr>
          <p:nvPr>
            <p:ph type="title"/>
          </p:nvPr>
        </p:nvSpPr>
        <p:spPr>
          <a:prstGeom prst="rect">
            <a:avLst/>
          </a:prstGeom>
        </p:spPr>
        <p:txBody>
          <a:bodyPr/>
          <a:lstStyle/>
          <a:p>
            <a:r>
              <a:t>Search Screen </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Login screen is an most important feature of any application. I’ll help our system to organise every user and therir shopping products and other users specific features."/>
          <p:cNvSpPr txBox="1">
            <a:spLocks noGrp="1"/>
          </p:cNvSpPr>
          <p:nvPr>
            <p:ph type="body" idx="21"/>
          </p:nvPr>
        </p:nvSpPr>
        <p:spPr>
          <a:xfrm>
            <a:off x="1206500" y="3282599"/>
            <a:ext cx="9779000" cy="769132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defRPr b="0"/>
            </a:lvl1pPr>
          </a:lstStyle>
          <a:p>
            <a:r>
              <a:t>Login screen is an most important feature of any application. I’ll help our system to organise every user and therir shopping products and other users specific features.</a:t>
            </a:r>
          </a:p>
        </p:txBody>
      </p:sp>
      <p:pic>
        <p:nvPicPr>
          <p:cNvPr id="182" name="5.png" descr="5.png"/>
          <p:cNvPicPr>
            <a:picLocks noGrp="1" noChangeAspect="1"/>
          </p:cNvPicPr>
          <p:nvPr>
            <p:ph type="pic" idx="22"/>
          </p:nvPr>
        </p:nvPicPr>
        <p:blipFill>
          <a:blip r:embed="rId2">
            <a:extLst/>
          </a:blip>
          <a:srcRect/>
          <a:stretch>
            <a:fillRect/>
          </a:stretch>
        </p:blipFill>
        <p:spPr>
          <a:xfrm>
            <a:off x="15133090" y="1263848"/>
            <a:ext cx="5034693" cy="11188205"/>
          </a:xfrm>
          <a:prstGeom prst="rect">
            <a:avLst/>
          </a:prstGeom>
        </p:spPr>
      </p:pic>
      <p:sp>
        <p:nvSpPr>
          <p:cNvPr id="183" name="Login Screen"/>
          <p:cNvSpPr txBox="1">
            <a:spLocks noGrp="1"/>
          </p:cNvSpPr>
          <p:nvPr>
            <p:ph type="title"/>
          </p:nvPr>
        </p:nvSpPr>
        <p:spPr>
          <a:prstGeom prst="rect">
            <a:avLst/>
          </a:prstGeom>
        </p:spPr>
        <p:txBody>
          <a:bodyPr/>
          <a:lstStyle/>
          <a:p>
            <a:r>
              <a:t>Login Screen </a:t>
            </a:r>
          </a:p>
        </p:txBody>
      </p:sp>
    </p:spTree>
  </p:cSld>
  <p:clrMapOvr>
    <a:masterClrMapping/>
  </p:clrMapOvr>
  <p:transition spd="med"/>
</p:sld>
</file>

<file path=ppt/theme/theme1.xml><?xml version="1.0" encoding="utf-8"?>
<a:theme xmlns:a="http://schemas.openxmlformats.org/drawingml/2006/main" name="33_DynamicLight">
  <a:themeElements>
    <a:clrScheme name="33_DynamicLight">
      <a:dk1>
        <a:srgbClr val="5E5E5E"/>
      </a:dk1>
      <a:lt1>
        <a:srgbClr val="005E00"/>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3_DynamicLight">
      <a:majorFont>
        <a:latin typeface="Helvetica Neue"/>
        <a:ea typeface="Helvetica Neue"/>
        <a:cs typeface="Helvetica Neue"/>
      </a:majorFont>
      <a:minorFont>
        <a:latin typeface="Helvetica Neue"/>
        <a:ea typeface="Helvetica Neue"/>
        <a:cs typeface="Helvetica Neue"/>
      </a:minorFont>
    </a:fontScheme>
    <a:fmtScheme name="33_Dynamic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33_DynamicLight">
  <a:themeElements>
    <a:clrScheme name="33_DynamicLight">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3_DynamicLight">
      <a:majorFont>
        <a:latin typeface="Helvetica Neue"/>
        <a:ea typeface="Helvetica Neue"/>
        <a:cs typeface="Helvetica Neue"/>
      </a:majorFont>
      <a:minorFont>
        <a:latin typeface="Helvetica Neue"/>
        <a:ea typeface="Helvetica Neue"/>
        <a:cs typeface="Helvetica Neue"/>
      </a:minorFont>
    </a:fontScheme>
    <a:fmtScheme name="33_Dynamic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TotalTime>
  <Words>377</Words>
  <PresentationFormat>Custom</PresentationFormat>
  <Paragraphs>37</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33_DynamicLight</vt:lpstr>
      <vt:lpstr>ONLINE GROCERY SHOPPING APP </vt:lpstr>
      <vt:lpstr>Introduction </vt:lpstr>
      <vt:lpstr>Technologies Requiements</vt:lpstr>
      <vt:lpstr>App Home Screen</vt:lpstr>
      <vt:lpstr>Category Screen </vt:lpstr>
      <vt:lpstr>Product Listing Screen </vt:lpstr>
      <vt:lpstr>Details Screen </vt:lpstr>
      <vt:lpstr>Search Screen </vt:lpstr>
      <vt:lpstr>Login Screen </vt:lpstr>
      <vt:lpstr>Upcoming features </vt:lpstr>
      <vt:lpstr>Conclusion </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GROCERY SHOPPING APP</dc:title>
  <dc:creator>ASUS</dc:creator>
  <cp:lastModifiedBy>ASUS</cp:lastModifiedBy>
  <cp:revision>1</cp:revision>
  <dcterms:modified xsi:type="dcterms:W3CDTF">2023-05-03T17:01:35Z</dcterms:modified>
</cp:coreProperties>
</file>