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79" r:id="rId6"/>
    <p:sldId id="280" r:id="rId7"/>
    <p:sldId id="283" r:id="rId8"/>
    <p:sldId id="285" r:id="rId9"/>
    <p:sldId id="281" r:id="rId10"/>
    <p:sldId id="282" r:id="rId11"/>
    <p:sldId id="286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5E185C-0112-448A-ACED-62DA14E730DC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D2BC80-0CE4-4668-A1F5-1249AA5624E9}">
      <dgm:prSet custT="1"/>
      <dgm:spPr/>
      <dgm:t>
        <a:bodyPr/>
        <a:lstStyle/>
        <a:p>
          <a:r>
            <a:rPr lang="en-IN" sz="1200" dirty="0"/>
            <a:t>Software environment used for developing the application:</a:t>
          </a:r>
          <a:endParaRPr lang="en-US" sz="1200" dirty="0"/>
        </a:p>
      </dgm:t>
    </dgm:pt>
    <dgm:pt modelId="{021AA79B-1434-492E-80E2-EE704AA348E4}" type="parTrans" cxnId="{3E9F8471-CEBF-4215-B7B4-81CFD0F28191}">
      <dgm:prSet/>
      <dgm:spPr/>
      <dgm:t>
        <a:bodyPr/>
        <a:lstStyle/>
        <a:p>
          <a:endParaRPr lang="en-US"/>
        </a:p>
      </dgm:t>
    </dgm:pt>
    <dgm:pt modelId="{B5D8AE97-CE34-462D-B39B-19E2506D5C35}" type="sibTrans" cxnId="{3E9F8471-CEBF-4215-B7B4-81CFD0F28191}">
      <dgm:prSet/>
      <dgm:spPr/>
      <dgm:t>
        <a:bodyPr/>
        <a:lstStyle/>
        <a:p>
          <a:endParaRPr lang="en-US"/>
        </a:p>
      </dgm:t>
    </dgm:pt>
    <dgm:pt modelId="{C7FC416F-A216-45B4-9E06-55361F5364F7}">
      <dgm:prSet custT="1"/>
      <dgm:spPr/>
      <dgm:t>
        <a:bodyPr/>
        <a:lstStyle/>
        <a:p>
          <a:r>
            <a:rPr lang="en-IN" sz="1200" dirty="0"/>
            <a:t>Operating System – Windows 10/11 or Ubuntu 18.04 or above.</a:t>
          </a:r>
          <a:endParaRPr lang="en-US" sz="1200" dirty="0"/>
        </a:p>
      </dgm:t>
    </dgm:pt>
    <dgm:pt modelId="{D94DEE6C-13DC-445C-95A8-391C1B433ABA}" type="parTrans" cxnId="{03AE9EE4-333D-4E33-BDED-A7DB55C47271}">
      <dgm:prSet/>
      <dgm:spPr/>
      <dgm:t>
        <a:bodyPr/>
        <a:lstStyle/>
        <a:p>
          <a:endParaRPr lang="en-US"/>
        </a:p>
      </dgm:t>
    </dgm:pt>
    <dgm:pt modelId="{182B8707-7B5F-4C44-8CFD-583BB7C9104D}" type="sibTrans" cxnId="{03AE9EE4-333D-4E33-BDED-A7DB55C47271}">
      <dgm:prSet/>
      <dgm:spPr/>
      <dgm:t>
        <a:bodyPr/>
        <a:lstStyle/>
        <a:p>
          <a:endParaRPr lang="en-US"/>
        </a:p>
      </dgm:t>
    </dgm:pt>
    <dgm:pt modelId="{A86B665A-5D86-4D66-93A7-210E85155CFD}">
      <dgm:prSet custT="1"/>
      <dgm:spPr/>
      <dgm:t>
        <a:bodyPr/>
        <a:lstStyle/>
        <a:p>
          <a:r>
            <a:rPr lang="en-IN" sz="1200" dirty="0"/>
            <a:t>Code Editor – Microsoft Visual Studio Code</a:t>
          </a:r>
          <a:endParaRPr lang="en-US" sz="1200" dirty="0"/>
        </a:p>
      </dgm:t>
    </dgm:pt>
    <dgm:pt modelId="{2E0CC3D7-14EB-405B-9221-0A46E85841E6}" type="parTrans" cxnId="{EB119168-3AF3-494E-AD75-6B6C18DC4F09}">
      <dgm:prSet/>
      <dgm:spPr/>
      <dgm:t>
        <a:bodyPr/>
        <a:lstStyle/>
        <a:p>
          <a:endParaRPr lang="en-US"/>
        </a:p>
      </dgm:t>
    </dgm:pt>
    <dgm:pt modelId="{4343C5A9-7333-417A-9699-807DE06D0B15}" type="sibTrans" cxnId="{EB119168-3AF3-494E-AD75-6B6C18DC4F09}">
      <dgm:prSet/>
      <dgm:spPr/>
      <dgm:t>
        <a:bodyPr/>
        <a:lstStyle/>
        <a:p>
          <a:endParaRPr lang="en-US"/>
        </a:p>
      </dgm:t>
    </dgm:pt>
    <dgm:pt modelId="{431288F6-959E-4A91-921B-D4286DE9AB26}">
      <dgm:prSet custT="1"/>
      <dgm:spPr/>
      <dgm:t>
        <a:bodyPr/>
        <a:lstStyle/>
        <a:p>
          <a:r>
            <a:rPr lang="en-IN" sz="1200" dirty="0"/>
            <a:t>Flutter : for developing the frontend</a:t>
          </a:r>
          <a:endParaRPr lang="en-US" sz="1200" dirty="0"/>
        </a:p>
      </dgm:t>
    </dgm:pt>
    <dgm:pt modelId="{39197084-3206-460A-B7CE-69C172700C23}" type="parTrans" cxnId="{E28598E5-15BD-4D65-BDC7-3A925CF8C22F}">
      <dgm:prSet/>
      <dgm:spPr/>
      <dgm:t>
        <a:bodyPr/>
        <a:lstStyle/>
        <a:p>
          <a:endParaRPr lang="en-US"/>
        </a:p>
      </dgm:t>
    </dgm:pt>
    <dgm:pt modelId="{927C79D9-0A31-4829-8813-B0178B4F6A01}" type="sibTrans" cxnId="{E28598E5-15BD-4D65-BDC7-3A925CF8C22F}">
      <dgm:prSet/>
      <dgm:spPr/>
      <dgm:t>
        <a:bodyPr/>
        <a:lstStyle/>
        <a:p>
          <a:endParaRPr lang="en-US"/>
        </a:p>
      </dgm:t>
    </dgm:pt>
    <dgm:pt modelId="{4DBE9A5E-4A65-4FD5-9268-FCEC05A62C70}">
      <dgm:prSet custT="1"/>
      <dgm:spPr/>
      <dgm:t>
        <a:bodyPr/>
        <a:lstStyle/>
        <a:p>
          <a:r>
            <a:rPr lang="en-IN" sz="1200" dirty="0"/>
            <a:t>Dart : for creating the backend</a:t>
          </a:r>
          <a:endParaRPr lang="en-US" sz="1200" dirty="0"/>
        </a:p>
      </dgm:t>
    </dgm:pt>
    <dgm:pt modelId="{5C884138-E4E2-405E-B1A7-070B559DFF08}" type="parTrans" cxnId="{7D80A5BC-1E7B-4D50-8DC0-88AA2F4606B1}">
      <dgm:prSet/>
      <dgm:spPr/>
      <dgm:t>
        <a:bodyPr/>
        <a:lstStyle/>
        <a:p>
          <a:endParaRPr lang="en-US"/>
        </a:p>
      </dgm:t>
    </dgm:pt>
    <dgm:pt modelId="{9EEF630A-7D45-4838-B02A-89C5FFBE76A2}" type="sibTrans" cxnId="{7D80A5BC-1E7B-4D50-8DC0-88AA2F4606B1}">
      <dgm:prSet/>
      <dgm:spPr/>
      <dgm:t>
        <a:bodyPr/>
        <a:lstStyle/>
        <a:p>
          <a:endParaRPr lang="en-US"/>
        </a:p>
      </dgm:t>
    </dgm:pt>
    <dgm:pt modelId="{F2A616A3-E33E-4C67-872B-9345C56D76BC}">
      <dgm:prSet custT="1"/>
      <dgm:spPr/>
      <dgm:t>
        <a:bodyPr/>
        <a:lstStyle/>
        <a:p>
          <a:r>
            <a:rPr lang="en-IN" sz="1200" dirty="0"/>
            <a:t>Firebase Firestore : for online database</a:t>
          </a:r>
          <a:endParaRPr lang="en-US" sz="1200" dirty="0"/>
        </a:p>
      </dgm:t>
    </dgm:pt>
    <dgm:pt modelId="{ECD6C932-E993-4842-B2C5-31DA14B189C6}" type="parTrans" cxnId="{6B100165-C2AC-486B-9B78-29B5AC4FBA40}">
      <dgm:prSet/>
      <dgm:spPr/>
      <dgm:t>
        <a:bodyPr/>
        <a:lstStyle/>
        <a:p>
          <a:endParaRPr lang="en-US"/>
        </a:p>
      </dgm:t>
    </dgm:pt>
    <dgm:pt modelId="{B513FF4E-915A-4514-B8EE-C17606D10A08}" type="sibTrans" cxnId="{6B100165-C2AC-486B-9B78-29B5AC4FBA40}">
      <dgm:prSet/>
      <dgm:spPr/>
      <dgm:t>
        <a:bodyPr/>
        <a:lstStyle/>
        <a:p>
          <a:endParaRPr lang="en-US"/>
        </a:p>
      </dgm:t>
    </dgm:pt>
    <dgm:pt modelId="{A37D0DC2-4C8C-437E-9CF7-1C9B207DF39C}" type="pres">
      <dgm:prSet presAssocID="{005E185C-0112-448A-ACED-62DA14E730DC}" presName="diagram" presStyleCnt="0">
        <dgm:presLayoutVars>
          <dgm:dir/>
          <dgm:resizeHandles val="exact"/>
        </dgm:presLayoutVars>
      </dgm:prSet>
      <dgm:spPr/>
    </dgm:pt>
    <dgm:pt modelId="{3E8BC25F-CF6B-4085-AAE9-60EE4E46F0F4}" type="pres">
      <dgm:prSet presAssocID="{F3D2BC80-0CE4-4668-A1F5-1249AA5624E9}" presName="node" presStyleLbl="node1" presStyleIdx="0" presStyleCnt="6">
        <dgm:presLayoutVars>
          <dgm:bulletEnabled val="1"/>
        </dgm:presLayoutVars>
      </dgm:prSet>
      <dgm:spPr/>
    </dgm:pt>
    <dgm:pt modelId="{487BD16D-0CB9-4ABD-9F2B-77472FCCA7C0}" type="pres">
      <dgm:prSet presAssocID="{B5D8AE97-CE34-462D-B39B-19E2506D5C35}" presName="sibTrans" presStyleCnt="0"/>
      <dgm:spPr/>
    </dgm:pt>
    <dgm:pt modelId="{7902591A-CDC1-48B3-A54D-EEF13C597DE5}" type="pres">
      <dgm:prSet presAssocID="{C7FC416F-A216-45B4-9E06-55361F5364F7}" presName="node" presStyleLbl="node1" presStyleIdx="1" presStyleCnt="6">
        <dgm:presLayoutVars>
          <dgm:bulletEnabled val="1"/>
        </dgm:presLayoutVars>
      </dgm:prSet>
      <dgm:spPr/>
    </dgm:pt>
    <dgm:pt modelId="{CAFB0B30-635F-429E-AE83-04027B8739F7}" type="pres">
      <dgm:prSet presAssocID="{182B8707-7B5F-4C44-8CFD-583BB7C9104D}" presName="sibTrans" presStyleCnt="0"/>
      <dgm:spPr/>
    </dgm:pt>
    <dgm:pt modelId="{EBD7D38F-A899-4EB0-90A4-8A726D2684C6}" type="pres">
      <dgm:prSet presAssocID="{A86B665A-5D86-4D66-93A7-210E85155CFD}" presName="node" presStyleLbl="node1" presStyleIdx="2" presStyleCnt="6">
        <dgm:presLayoutVars>
          <dgm:bulletEnabled val="1"/>
        </dgm:presLayoutVars>
      </dgm:prSet>
      <dgm:spPr/>
    </dgm:pt>
    <dgm:pt modelId="{1F2B245A-C521-4E30-88FD-0A8EAE968AB9}" type="pres">
      <dgm:prSet presAssocID="{4343C5A9-7333-417A-9699-807DE06D0B15}" presName="sibTrans" presStyleCnt="0"/>
      <dgm:spPr/>
    </dgm:pt>
    <dgm:pt modelId="{C7FFCA7B-28C8-451C-9B8A-C83CD03B0E9E}" type="pres">
      <dgm:prSet presAssocID="{431288F6-959E-4A91-921B-D4286DE9AB26}" presName="node" presStyleLbl="node1" presStyleIdx="3" presStyleCnt="6">
        <dgm:presLayoutVars>
          <dgm:bulletEnabled val="1"/>
        </dgm:presLayoutVars>
      </dgm:prSet>
      <dgm:spPr/>
    </dgm:pt>
    <dgm:pt modelId="{6ACBEBC0-26BA-492D-9668-56D058208948}" type="pres">
      <dgm:prSet presAssocID="{927C79D9-0A31-4829-8813-B0178B4F6A01}" presName="sibTrans" presStyleCnt="0"/>
      <dgm:spPr/>
    </dgm:pt>
    <dgm:pt modelId="{CA197134-C8B7-4A32-89F5-F708A8B7EC35}" type="pres">
      <dgm:prSet presAssocID="{4DBE9A5E-4A65-4FD5-9268-FCEC05A62C70}" presName="node" presStyleLbl="node1" presStyleIdx="4" presStyleCnt="6">
        <dgm:presLayoutVars>
          <dgm:bulletEnabled val="1"/>
        </dgm:presLayoutVars>
      </dgm:prSet>
      <dgm:spPr/>
    </dgm:pt>
    <dgm:pt modelId="{D444C7B7-536D-4FC3-89C2-49CD6692B5D1}" type="pres">
      <dgm:prSet presAssocID="{9EEF630A-7D45-4838-B02A-89C5FFBE76A2}" presName="sibTrans" presStyleCnt="0"/>
      <dgm:spPr/>
    </dgm:pt>
    <dgm:pt modelId="{40CFB85B-F067-4CD5-9E11-FD450B01B84B}" type="pres">
      <dgm:prSet presAssocID="{F2A616A3-E33E-4C67-872B-9345C56D76BC}" presName="node" presStyleLbl="node1" presStyleIdx="5" presStyleCnt="6">
        <dgm:presLayoutVars>
          <dgm:bulletEnabled val="1"/>
        </dgm:presLayoutVars>
      </dgm:prSet>
      <dgm:spPr/>
    </dgm:pt>
  </dgm:ptLst>
  <dgm:cxnLst>
    <dgm:cxn modelId="{EB80A322-EAD4-4C22-B87A-B838200C7514}" type="presOf" srcId="{4DBE9A5E-4A65-4FD5-9268-FCEC05A62C70}" destId="{CA197134-C8B7-4A32-89F5-F708A8B7EC35}" srcOrd="0" destOrd="0" presId="urn:microsoft.com/office/officeart/2005/8/layout/default"/>
    <dgm:cxn modelId="{6B100165-C2AC-486B-9B78-29B5AC4FBA40}" srcId="{005E185C-0112-448A-ACED-62DA14E730DC}" destId="{F2A616A3-E33E-4C67-872B-9345C56D76BC}" srcOrd="5" destOrd="0" parTransId="{ECD6C932-E993-4842-B2C5-31DA14B189C6}" sibTransId="{B513FF4E-915A-4514-B8EE-C17606D10A08}"/>
    <dgm:cxn modelId="{EB119168-3AF3-494E-AD75-6B6C18DC4F09}" srcId="{005E185C-0112-448A-ACED-62DA14E730DC}" destId="{A86B665A-5D86-4D66-93A7-210E85155CFD}" srcOrd="2" destOrd="0" parTransId="{2E0CC3D7-14EB-405B-9221-0A46E85841E6}" sibTransId="{4343C5A9-7333-417A-9699-807DE06D0B15}"/>
    <dgm:cxn modelId="{AF0C444A-7AF5-4089-B347-362312878588}" type="presOf" srcId="{431288F6-959E-4A91-921B-D4286DE9AB26}" destId="{C7FFCA7B-28C8-451C-9B8A-C83CD03B0E9E}" srcOrd="0" destOrd="0" presId="urn:microsoft.com/office/officeart/2005/8/layout/default"/>
    <dgm:cxn modelId="{3E9F8471-CEBF-4215-B7B4-81CFD0F28191}" srcId="{005E185C-0112-448A-ACED-62DA14E730DC}" destId="{F3D2BC80-0CE4-4668-A1F5-1249AA5624E9}" srcOrd="0" destOrd="0" parTransId="{021AA79B-1434-492E-80E2-EE704AA348E4}" sibTransId="{B5D8AE97-CE34-462D-B39B-19E2506D5C35}"/>
    <dgm:cxn modelId="{5030785A-A684-491E-B13A-AA5E427A0EB6}" type="presOf" srcId="{005E185C-0112-448A-ACED-62DA14E730DC}" destId="{A37D0DC2-4C8C-437E-9CF7-1C9B207DF39C}" srcOrd="0" destOrd="0" presId="urn:microsoft.com/office/officeart/2005/8/layout/default"/>
    <dgm:cxn modelId="{7D80A5BC-1E7B-4D50-8DC0-88AA2F4606B1}" srcId="{005E185C-0112-448A-ACED-62DA14E730DC}" destId="{4DBE9A5E-4A65-4FD5-9268-FCEC05A62C70}" srcOrd="4" destOrd="0" parTransId="{5C884138-E4E2-405E-B1A7-070B559DFF08}" sibTransId="{9EEF630A-7D45-4838-B02A-89C5FFBE76A2}"/>
    <dgm:cxn modelId="{11369DD0-1EEB-4626-929B-143621015831}" type="presOf" srcId="{C7FC416F-A216-45B4-9E06-55361F5364F7}" destId="{7902591A-CDC1-48B3-A54D-EEF13C597DE5}" srcOrd="0" destOrd="0" presId="urn:microsoft.com/office/officeart/2005/8/layout/default"/>
    <dgm:cxn modelId="{0CC4F2DB-0756-4EB9-BC7D-3AC029284AF9}" type="presOf" srcId="{F3D2BC80-0CE4-4668-A1F5-1249AA5624E9}" destId="{3E8BC25F-CF6B-4085-AAE9-60EE4E46F0F4}" srcOrd="0" destOrd="0" presId="urn:microsoft.com/office/officeart/2005/8/layout/default"/>
    <dgm:cxn modelId="{0F10DCDD-A73C-4FFB-B644-118E0BEB7A4C}" type="presOf" srcId="{A86B665A-5D86-4D66-93A7-210E85155CFD}" destId="{EBD7D38F-A899-4EB0-90A4-8A726D2684C6}" srcOrd="0" destOrd="0" presId="urn:microsoft.com/office/officeart/2005/8/layout/default"/>
    <dgm:cxn modelId="{03AE9EE4-333D-4E33-BDED-A7DB55C47271}" srcId="{005E185C-0112-448A-ACED-62DA14E730DC}" destId="{C7FC416F-A216-45B4-9E06-55361F5364F7}" srcOrd="1" destOrd="0" parTransId="{D94DEE6C-13DC-445C-95A8-391C1B433ABA}" sibTransId="{182B8707-7B5F-4C44-8CFD-583BB7C9104D}"/>
    <dgm:cxn modelId="{E28598E5-15BD-4D65-BDC7-3A925CF8C22F}" srcId="{005E185C-0112-448A-ACED-62DA14E730DC}" destId="{431288F6-959E-4A91-921B-D4286DE9AB26}" srcOrd="3" destOrd="0" parTransId="{39197084-3206-460A-B7CE-69C172700C23}" sibTransId="{927C79D9-0A31-4829-8813-B0178B4F6A01}"/>
    <dgm:cxn modelId="{0EA3DEE5-3492-498A-A5E0-91C8A2BAB76D}" type="presOf" srcId="{F2A616A3-E33E-4C67-872B-9345C56D76BC}" destId="{40CFB85B-F067-4CD5-9E11-FD450B01B84B}" srcOrd="0" destOrd="0" presId="urn:microsoft.com/office/officeart/2005/8/layout/default"/>
    <dgm:cxn modelId="{7F6467D0-0258-4FE9-92DE-9B195891D4F4}" type="presParOf" srcId="{A37D0DC2-4C8C-437E-9CF7-1C9B207DF39C}" destId="{3E8BC25F-CF6B-4085-AAE9-60EE4E46F0F4}" srcOrd="0" destOrd="0" presId="urn:microsoft.com/office/officeart/2005/8/layout/default"/>
    <dgm:cxn modelId="{52402331-46FB-4208-9461-6183C9BC4F6D}" type="presParOf" srcId="{A37D0DC2-4C8C-437E-9CF7-1C9B207DF39C}" destId="{487BD16D-0CB9-4ABD-9F2B-77472FCCA7C0}" srcOrd="1" destOrd="0" presId="urn:microsoft.com/office/officeart/2005/8/layout/default"/>
    <dgm:cxn modelId="{941B68CD-0771-432F-B3C8-3E00C053CFB6}" type="presParOf" srcId="{A37D0DC2-4C8C-437E-9CF7-1C9B207DF39C}" destId="{7902591A-CDC1-48B3-A54D-EEF13C597DE5}" srcOrd="2" destOrd="0" presId="urn:microsoft.com/office/officeart/2005/8/layout/default"/>
    <dgm:cxn modelId="{3E014CB7-CB30-4E3E-942B-53E223F2E1A1}" type="presParOf" srcId="{A37D0DC2-4C8C-437E-9CF7-1C9B207DF39C}" destId="{CAFB0B30-635F-429E-AE83-04027B8739F7}" srcOrd="3" destOrd="0" presId="urn:microsoft.com/office/officeart/2005/8/layout/default"/>
    <dgm:cxn modelId="{92597B07-BCD4-495A-B821-81FE7F957938}" type="presParOf" srcId="{A37D0DC2-4C8C-437E-9CF7-1C9B207DF39C}" destId="{EBD7D38F-A899-4EB0-90A4-8A726D2684C6}" srcOrd="4" destOrd="0" presId="urn:microsoft.com/office/officeart/2005/8/layout/default"/>
    <dgm:cxn modelId="{76ED3D6F-6847-4213-8790-981229F06D4A}" type="presParOf" srcId="{A37D0DC2-4C8C-437E-9CF7-1C9B207DF39C}" destId="{1F2B245A-C521-4E30-88FD-0A8EAE968AB9}" srcOrd="5" destOrd="0" presId="urn:microsoft.com/office/officeart/2005/8/layout/default"/>
    <dgm:cxn modelId="{3053FFF9-4FDD-4D25-93B1-B3B587A9820E}" type="presParOf" srcId="{A37D0DC2-4C8C-437E-9CF7-1C9B207DF39C}" destId="{C7FFCA7B-28C8-451C-9B8A-C83CD03B0E9E}" srcOrd="6" destOrd="0" presId="urn:microsoft.com/office/officeart/2005/8/layout/default"/>
    <dgm:cxn modelId="{1A7D861F-ADBB-46FA-90DC-2EE875672783}" type="presParOf" srcId="{A37D0DC2-4C8C-437E-9CF7-1C9B207DF39C}" destId="{6ACBEBC0-26BA-492D-9668-56D058208948}" srcOrd="7" destOrd="0" presId="urn:microsoft.com/office/officeart/2005/8/layout/default"/>
    <dgm:cxn modelId="{5C171B48-B25E-488C-B1E7-DAF4E10CEB01}" type="presParOf" srcId="{A37D0DC2-4C8C-437E-9CF7-1C9B207DF39C}" destId="{CA197134-C8B7-4A32-89F5-F708A8B7EC35}" srcOrd="8" destOrd="0" presId="urn:microsoft.com/office/officeart/2005/8/layout/default"/>
    <dgm:cxn modelId="{9B97D5AA-CB33-4481-8273-0C4B50CC9475}" type="presParOf" srcId="{A37D0DC2-4C8C-437E-9CF7-1C9B207DF39C}" destId="{D444C7B7-536D-4FC3-89C2-49CD6692B5D1}" srcOrd="9" destOrd="0" presId="urn:microsoft.com/office/officeart/2005/8/layout/default"/>
    <dgm:cxn modelId="{4B39A399-F931-41C5-AFDA-6262EC524250}" type="presParOf" srcId="{A37D0DC2-4C8C-437E-9CF7-1C9B207DF39C}" destId="{40CFB85B-F067-4CD5-9E11-FD450B01B84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2226CD-4F12-4769-850F-358EE321F0EE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5A5A104-782F-499C-8349-71A2C62AC0E7}">
      <dgm:prSet/>
      <dgm:spPr/>
      <dgm:t>
        <a:bodyPr/>
        <a:lstStyle/>
        <a:p>
          <a:r>
            <a:rPr lang="en-US" dirty="0"/>
            <a:t>Future Scope of the Project:</a:t>
          </a:r>
        </a:p>
      </dgm:t>
    </dgm:pt>
    <dgm:pt modelId="{A75C18E8-96B0-4C37-B7E9-F8640F086B50}" type="parTrans" cxnId="{65921DDF-913C-4A95-881A-9DCAC7071CA5}">
      <dgm:prSet/>
      <dgm:spPr/>
      <dgm:t>
        <a:bodyPr/>
        <a:lstStyle/>
        <a:p>
          <a:endParaRPr lang="en-US"/>
        </a:p>
      </dgm:t>
    </dgm:pt>
    <dgm:pt modelId="{0B2A4ECD-5813-45C9-9811-921510E6A2E5}" type="sibTrans" cxnId="{65921DDF-913C-4A95-881A-9DCAC7071CA5}">
      <dgm:prSet/>
      <dgm:spPr/>
      <dgm:t>
        <a:bodyPr/>
        <a:lstStyle/>
        <a:p>
          <a:endParaRPr lang="en-US"/>
        </a:p>
      </dgm:t>
    </dgm:pt>
    <dgm:pt modelId="{E6E0DA92-4677-4690-8314-4ECB06E13A51}">
      <dgm:prSet/>
      <dgm:spPr/>
      <dgm:t>
        <a:bodyPr/>
        <a:lstStyle/>
        <a:p>
          <a:r>
            <a:rPr lang="en-US" dirty="0"/>
            <a:t>We can give more advance software for Online Chat Application including more facilities</a:t>
          </a:r>
        </a:p>
      </dgm:t>
    </dgm:pt>
    <dgm:pt modelId="{2EF56684-094D-4156-910E-A99B7AB964DF}" type="parTrans" cxnId="{817958F6-9843-4E9D-96F5-60DD7B4FFF17}">
      <dgm:prSet/>
      <dgm:spPr/>
      <dgm:t>
        <a:bodyPr/>
        <a:lstStyle/>
        <a:p>
          <a:endParaRPr lang="en-US"/>
        </a:p>
      </dgm:t>
    </dgm:pt>
    <dgm:pt modelId="{3B48CCCF-24DF-4B08-82F5-56508F65DEED}" type="sibTrans" cxnId="{817958F6-9843-4E9D-96F5-60DD7B4FFF17}">
      <dgm:prSet/>
      <dgm:spPr/>
      <dgm:t>
        <a:bodyPr/>
        <a:lstStyle/>
        <a:p>
          <a:endParaRPr lang="en-US"/>
        </a:p>
      </dgm:t>
    </dgm:pt>
    <dgm:pt modelId="{3145672D-2004-434B-93D6-795F2EF62759}">
      <dgm:prSet/>
      <dgm:spPr/>
      <dgm:t>
        <a:bodyPr/>
        <a:lstStyle/>
        <a:p>
          <a:r>
            <a:rPr lang="en-US" dirty="0"/>
            <a:t>We will host the platform on online servers to make it accessible worldwide Integrate multiple load balancers to distribute the loads of the system</a:t>
          </a:r>
        </a:p>
      </dgm:t>
    </dgm:pt>
    <dgm:pt modelId="{4F786B7A-9FC1-4C80-83AD-A4CF245DBFF8}" type="parTrans" cxnId="{4977C615-5E75-45E7-815E-DFB6CBEAF090}">
      <dgm:prSet/>
      <dgm:spPr/>
      <dgm:t>
        <a:bodyPr/>
        <a:lstStyle/>
        <a:p>
          <a:endParaRPr lang="en-US"/>
        </a:p>
      </dgm:t>
    </dgm:pt>
    <dgm:pt modelId="{C7AE3E75-689A-4E25-AA09-9F6BB8F44ED3}" type="sibTrans" cxnId="{4977C615-5E75-45E7-815E-DFB6CBEAF090}">
      <dgm:prSet/>
      <dgm:spPr/>
      <dgm:t>
        <a:bodyPr/>
        <a:lstStyle/>
        <a:p>
          <a:endParaRPr lang="en-US"/>
        </a:p>
      </dgm:t>
    </dgm:pt>
    <dgm:pt modelId="{760A387D-27FD-4148-A37C-F584B96D7CB5}">
      <dgm:prSet/>
      <dgm:spPr/>
      <dgm:t>
        <a:bodyPr/>
        <a:lstStyle/>
        <a:p>
          <a:r>
            <a:rPr lang="en-US" dirty="0"/>
            <a:t>Include </a:t>
          </a:r>
          <a:r>
            <a:rPr lang="en-US" dirty="0" err="1"/>
            <a:t>ofline</a:t>
          </a:r>
          <a:r>
            <a:rPr lang="en-US" dirty="0"/>
            <a:t> </a:t>
          </a:r>
          <a:r>
            <a:rPr lang="en-US" dirty="0" err="1"/>
            <a:t>chating</a:t>
          </a:r>
          <a:r>
            <a:rPr lang="en-US" dirty="0"/>
            <a:t> within a particular range</a:t>
          </a:r>
        </a:p>
      </dgm:t>
    </dgm:pt>
    <dgm:pt modelId="{9ED58C74-86E8-4D5F-B797-1B8A8882933D}" type="parTrans" cxnId="{1E29B6AB-9FDF-41DB-801D-7A7D4C6A4B90}">
      <dgm:prSet/>
      <dgm:spPr/>
      <dgm:t>
        <a:bodyPr/>
        <a:lstStyle/>
        <a:p>
          <a:endParaRPr lang="en-US"/>
        </a:p>
      </dgm:t>
    </dgm:pt>
    <dgm:pt modelId="{E42A604C-707A-4509-AF85-8B055B835C5E}" type="sibTrans" cxnId="{1E29B6AB-9FDF-41DB-801D-7A7D4C6A4B90}">
      <dgm:prSet/>
      <dgm:spPr/>
      <dgm:t>
        <a:bodyPr/>
        <a:lstStyle/>
        <a:p>
          <a:endParaRPr lang="en-US"/>
        </a:p>
      </dgm:t>
    </dgm:pt>
    <dgm:pt modelId="{AD6CD838-6FA5-491B-9AAF-A97CC6E3A6C2}">
      <dgm:prSet/>
      <dgm:spPr/>
      <dgm:t>
        <a:bodyPr/>
        <a:lstStyle/>
        <a:p>
          <a:r>
            <a:rPr lang="en-US"/>
            <a:t>   Implement </a:t>
          </a:r>
          <a:r>
            <a:rPr lang="en-US" dirty="0"/>
            <a:t>the backup mechanism </a:t>
          </a:r>
          <a:r>
            <a:rPr lang="en-US"/>
            <a:t>for       taking </a:t>
          </a:r>
          <a:r>
            <a:rPr lang="en-US" dirty="0"/>
            <a:t>backup of codebase and </a:t>
          </a:r>
          <a:r>
            <a:rPr lang="en-US"/>
            <a:t>database    on </a:t>
          </a:r>
          <a:r>
            <a:rPr lang="en-US" dirty="0"/>
            <a:t>regular basis on different servers</a:t>
          </a:r>
        </a:p>
      </dgm:t>
    </dgm:pt>
    <dgm:pt modelId="{9AA3B8BE-EB3B-4F04-9274-DFCAD0044F3C}" type="parTrans" cxnId="{1FD683DA-47D5-4287-8D89-2FF98389483E}">
      <dgm:prSet/>
      <dgm:spPr/>
      <dgm:t>
        <a:bodyPr/>
        <a:lstStyle/>
        <a:p>
          <a:endParaRPr lang="en-US"/>
        </a:p>
      </dgm:t>
    </dgm:pt>
    <dgm:pt modelId="{0B7F9D6A-CDA4-4E37-833C-B9C9927AEF29}" type="sibTrans" cxnId="{1FD683DA-47D5-4287-8D89-2FF98389483E}">
      <dgm:prSet/>
      <dgm:spPr/>
      <dgm:t>
        <a:bodyPr/>
        <a:lstStyle/>
        <a:p>
          <a:endParaRPr lang="en-US"/>
        </a:p>
      </dgm:t>
    </dgm:pt>
    <dgm:pt modelId="{957CB111-0325-49DF-A38B-8F0638E41D6D}">
      <dgm:prSet/>
      <dgm:spPr/>
      <dgm:t>
        <a:bodyPr/>
        <a:lstStyle/>
        <a:p>
          <a:endParaRPr lang="en-US" dirty="0"/>
        </a:p>
      </dgm:t>
    </dgm:pt>
    <dgm:pt modelId="{962A792D-B545-4BF7-8F45-EF6562AC7244}" type="parTrans" cxnId="{2A2C3E35-1CF4-42D7-996D-A25AD856044D}">
      <dgm:prSet/>
      <dgm:spPr/>
      <dgm:t>
        <a:bodyPr/>
        <a:lstStyle/>
        <a:p>
          <a:endParaRPr lang="en-IN"/>
        </a:p>
      </dgm:t>
    </dgm:pt>
    <dgm:pt modelId="{89FC9E5B-42E4-47A6-B115-C8D3CA037DCA}" type="sibTrans" cxnId="{2A2C3E35-1CF4-42D7-996D-A25AD856044D}">
      <dgm:prSet/>
      <dgm:spPr/>
      <dgm:t>
        <a:bodyPr/>
        <a:lstStyle/>
        <a:p>
          <a:endParaRPr lang="en-IN"/>
        </a:p>
      </dgm:t>
    </dgm:pt>
    <dgm:pt modelId="{5EFE766B-E1B1-41A4-99A4-64CE00E5A011}" type="pres">
      <dgm:prSet presAssocID="{5C2226CD-4F12-4769-850F-358EE321F0EE}" presName="vert0" presStyleCnt="0">
        <dgm:presLayoutVars>
          <dgm:dir/>
          <dgm:animOne val="branch"/>
          <dgm:animLvl val="lvl"/>
        </dgm:presLayoutVars>
      </dgm:prSet>
      <dgm:spPr/>
    </dgm:pt>
    <dgm:pt modelId="{FBBBD690-E2FF-4500-8AD1-5A7A30F9013C}" type="pres">
      <dgm:prSet presAssocID="{95A5A104-782F-499C-8349-71A2C62AC0E7}" presName="thickLine" presStyleLbl="alignNode1" presStyleIdx="0" presStyleCnt="1"/>
      <dgm:spPr/>
    </dgm:pt>
    <dgm:pt modelId="{862844CF-BCF6-4C1F-AC2A-23E1EB4C68D5}" type="pres">
      <dgm:prSet presAssocID="{95A5A104-782F-499C-8349-71A2C62AC0E7}" presName="horz1" presStyleCnt="0"/>
      <dgm:spPr/>
    </dgm:pt>
    <dgm:pt modelId="{929FBD4B-8114-415C-95C6-1A5164C731CE}" type="pres">
      <dgm:prSet presAssocID="{95A5A104-782F-499C-8349-71A2C62AC0E7}" presName="tx1" presStyleLbl="revTx" presStyleIdx="0" presStyleCnt="6" custScaleX="500000"/>
      <dgm:spPr/>
    </dgm:pt>
    <dgm:pt modelId="{54D38A3D-3311-4D3B-8A68-E72D99248BBC}" type="pres">
      <dgm:prSet presAssocID="{95A5A104-782F-499C-8349-71A2C62AC0E7}" presName="vert1" presStyleCnt="0"/>
      <dgm:spPr/>
    </dgm:pt>
    <dgm:pt modelId="{E92295D4-76E8-48BF-B9A2-18CE4D3AEC78}" type="pres">
      <dgm:prSet presAssocID="{957CB111-0325-49DF-A38B-8F0638E41D6D}" presName="vertSpace2a" presStyleCnt="0"/>
      <dgm:spPr/>
    </dgm:pt>
    <dgm:pt modelId="{C31E0DBA-B8D8-44E8-8D9F-07ED0DACC8A9}" type="pres">
      <dgm:prSet presAssocID="{957CB111-0325-49DF-A38B-8F0638E41D6D}" presName="horz2" presStyleCnt="0"/>
      <dgm:spPr/>
    </dgm:pt>
    <dgm:pt modelId="{223833D9-F915-4F98-AE40-78922BE9AD84}" type="pres">
      <dgm:prSet presAssocID="{957CB111-0325-49DF-A38B-8F0638E41D6D}" presName="horzSpace2" presStyleCnt="0"/>
      <dgm:spPr/>
    </dgm:pt>
    <dgm:pt modelId="{33397F1C-EEA3-47E6-A35C-53714C789E21}" type="pres">
      <dgm:prSet presAssocID="{957CB111-0325-49DF-A38B-8F0638E41D6D}" presName="tx2" presStyleLbl="revTx" presStyleIdx="1" presStyleCnt="6"/>
      <dgm:spPr/>
    </dgm:pt>
    <dgm:pt modelId="{5F22D376-CE83-429E-89D3-551BDF743ABC}" type="pres">
      <dgm:prSet presAssocID="{957CB111-0325-49DF-A38B-8F0638E41D6D}" presName="vert2" presStyleCnt="0"/>
      <dgm:spPr/>
    </dgm:pt>
    <dgm:pt modelId="{B34D2F60-3F41-47F0-8464-738FC52F0EF8}" type="pres">
      <dgm:prSet presAssocID="{957CB111-0325-49DF-A38B-8F0638E41D6D}" presName="thinLine2b" presStyleLbl="callout" presStyleIdx="0" presStyleCnt="5"/>
      <dgm:spPr/>
    </dgm:pt>
    <dgm:pt modelId="{7D3A8765-814A-4E52-9729-AE31BDF34492}" type="pres">
      <dgm:prSet presAssocID="{957CB111-0325-49DF-A38B-8F0638E41D6D}" presName="vertSpace2b" presStyleCnt="0"/>
      <dgm:spPr/>
    </dgm:pt>
    <dgm:pt modelId="{49BD2A8C-4DD1-4F99-9CD4-4F7DE7FEB473}" type="pres">
      <dgm:prSet presAssocID="{E6E0DA92-4677-4690-8314-4ECB06E13A51}" presName="horz2" presStyleCnt="0"/>
      <dgm:spPr/>
    </dgm:pt>
    <dgm:pt modelId="{230C0084-2506-4F64-BB66-F6F52A429761}" type="pres">
      <dgm:prSet presAssocID="{E6E0DA92-4677-4690-8314-4ECB06E13A51}" presName="horzSpace2" presStyleCnt="0"/>
      <dgm:spPr/>
    </dgm:pt>
    <dgm:pt modelId="{227953E6-8022-4B7E-9F20-4D952851907A}" type="pres">
      <dgm:prSet presAssocID="{E6E0DA92-4677-4690-8314-4ECB06E13A51}" presName="tx2" presStyleLbl="revTx" presStyleIdx="2" presStyleCnt="6" custLinFactY="-4625" custLinFactNeighborX="-2529" custLinFactNeighborY="-100000"/>
      <dgm:spPr/>
    </dgm:pt>
    <dgm:pt modelId="{839BC0A3-D0DC-420C-A462-C95F29825368}" type="pres">
      <dgm:prSet presAssocID="{E6E0DA92-4677-4690-8314-4ECB06E13A51}" presName="vert2" presStyleCnt="0"/>
      <dgm:spPr/>
    </dgm:pt>
    <dgm:pt modelId="{173AB4F3-08A2-4E8C-B3E9-EFC9F31535B2}" type="pres">
      <dgm:prSet presAssocID="{E6E0DA92-4677-4690-8314-4ECB06E13A51}" presName="thinLine2b" presStyleLbl="callout" presStyleIdx="1" presStyleCnt="5"/>
      <dgm:spPr/>
    </dgm:pt>
    <dgm:pt modelId="{F9B8C963-57C9-429D-A77C-F77EED65082E}" type="pres">
      <dgm:prSet presAssocID="{E6E0DA92-4677-4690-8314-4ECB06E13A51}" presName="vertSpace2b" presStyleCnt="0"/>
      <dgm:spPr/>
    </dgm:pt>
    <dgm:pt modelId="{BA24A9D8-C73A-46A0-93D6-502792CE68EA}" type="pres">
      <dgm:prSet presAssocID="{3145672D-2004-434B-93D6-795F2EF62759}" presName="horz2" presStyleCnt="0"/>
      <dgm:spPr/>
    </dgm:pt>
    <dgm:pt modelId="{3C9CCC74-3919-4E44-896F-8E51826A7DB4}" type="pres">
      <dgm:prSet presAssocID="{3145672D-2004-434B-93D6-795F2EF62759}" presName="horzSpace2" presStyleCnt="0"/>
      <dgm:spPr/>
    </dgm:pt>
    <dgm:pt modelId="{CA60B085-EE07-4494-AFED-7997E532D258}" type="pres">
      <dgm:prSet presAssocID="{3145672D-2004-434B-93D6-795F2EF62759}" presName="tx2" presStyleLbl="revTx" presStyleIdx="3" presStyleCnt="6" custLinFactY="-11164" custLinFactNeighborX="-1581" custLinFactNeighborY="-100000"/>
      <dgm:spPr/>
    </dgm:pt>
    <dgm:pt modelId="{57AB6354-64D3-41E9-863F-8652A2889820}" type="pres">
      <dgm:prSet presAssocID="{3145672D-2004-434B-93D6-795F2EF62759}" presName="vert2" presStyleCnt="0"/>
      <dgm:spPr/>
    </dgm:pt>
    <dgm:pt modelId="{078EF67B-5C05-4D96-B31B-536EA9AAFA29}" type="pres">
      <dgm:prSet presAssocID="{3145672D-2004-434B-93D6-795F2EF62759}" presName="thinLine2b" presStyleLbl="callout" presStyleIdx="2" presStyleCnt="5"/>
      <dgm:spPr/>
    </dgm:pt>
    <dgm:pt modelId="{EBDFB7B0-5A75-4AFF-8AEC-FEAAC5734B69}" type="pres">
      <dgm:prSet presAssocID="{3145672D-2004-434B-93D6-795F2EF62759}" presName="vertSpace2b" presStyleCnt="0"/>
      <dgm:spPr/>
    </dgm:pt>
    <dgm:pt modelId="{DA3C206B-4173-4298-A65C-9716BFFA4A17}" type="pres">
      <dgm:prSet presAssocID="{760A387D-27FD-4148-A37C-F584B96D7CB5}" presName="horz2" presStyleCnt="0"/>
      <dgm:spPr/>
    </dgm:pt>
    <dgm:pt modelId="{614BF20E-AE8C-4A8A-87AF-398BCD8A6A52}" type="pres">
      <dgm:prSet presAssocID="{760A387D-27FD-4148-A37C-F584B96D7CB5}" presName="horzSpace2" presStyleCnt="0"/>
      <dgm:spPr/>
    </dgm:pt>
    <dgm:pt modelId="{3A7665DF-352B-4DB1-8A61-6395272E45D3}" type="pres">
      <dgm:prSet presAssocID="{760A387D-27FD-4148-A37C-F584B96D7CB5}" presName="tx2" presStyleLbl="revTx" presStyleIdx="4" presStyleCnt="6" custLinFactY="-9296" custLinFactNeighborX="-949" custLinFactNeighborY="-100000"/>
      <dgm:spPr/>
    </dgm:pt>
    <dgm:pt modelId="{C1661323-E621-468E-ABC1-2B4FD511FCEE}" type="pres">
      <dgm:prSet presAssocID="{760A387D-27FD-4148-A37C-F584B96D7CB5}" presName="vert2" presStyleCnt="0"/>
      <dgm:spPr/>
    </dgm:pt>
    <dgm:pt modelId="{106CCDA6-86C5-4F0F-81F8-A038D65F44E7}" type="pres">
      <dgm:prSet presAssocID="{760A387D-27FD-4148-A37C-F584B96D7CB5}" presName="thinLine2b" presStyleLbl="callout" presStyleIdx="3" presStyleCnt="5"/>
      <dgm:spPr/>
    </dgm:pt>
    <dgm:pt modelId="{F8E4455C-6FE4-459A-BF15-AE1EFA1BC35B}" type="pres">
      <dgm:prSet presAssocID="{760A387D-27FD-4148-A37C-F584B96D7CB5}" presName="vertSpace2b" presStyleCnt="0"/>
      <dgm:spPr/>
    </dgm:pt>
    <dgm:pt modelId="{A94D8B8D-FD6A-4BE8-B4E8-1A1C8807D3C0}" type="pres">
      <dgm:prSet presAssocID="{AD6CD838-6FA5-491B-9AAF-A97CC6E3A6C2}" presName="horz2" presStyleCnt="0"/>
      <dgm:spPr/>
    </dgm:pt>
    <dgm:pt modelId="{05296A93-5159-4CDF-B453-535E33D2226E}" type="pres">
      <dgm:prSet presAssocID="{AD6CD838-6FA5-491B-9AAF-A97CC6E3A6C2}" presName="horzSpace2" presStyleCnt="0"/>
      <dgm:spPr/>
    </dgm:pt>
    <dgm:pt modelId="{49D1C723-F1C8-47BD-9539-CE2180BA04EF}" type="pres">
      <dgm:prSet presAssocID="{AD6CD838-6FA5-491B-9AAF-A97CC6E3A6C2}" presName="tx2" presStyleLbl="revTx" presStyleIdx="5" presStyleCnt="6" custLinFactY="-1232" custLinFactNeighborX="-6640" custLinFactNeighborY="-100000"/>
      <dgm:spPr/>
    </dgm:pt>
    <dgm:pt modelId="{19BFCAB4-4FF4-4AD4-B8E3-33DFCAFBDBD7}" type="pres">
      <dgm:prSet presAssocID="{AD6CD838-6FA5-491B-9AAF-A97CC6E3A6C2}" presName="vert2" presStyleCnt="0"/>
      <dgm:spPr/>
    </dgm:pt>
    <dgm:pt modelId="{C7CA5E52-1B21-4BC3-9E14-743F00E87CB9}" type="pres">
      <dgm:prSet presAssocID="{AD6CD838-6FA5-491B-9AAF-A97CC6E3A6C2}" presName="thinLine2b" presStyleLbl="callout" presStyleIdx="4" presStyleCnt="5" custLinFactY="-1200000" custLinFactNeighborY="-1231000"/>
      <dgm:spPr/>
    </dgm:pt>
    <dgm:pt modelId="{731B4746-5F97-4E3C-8B83-16FEDBE1A3A7}" type="pres">
      <dgm:prSet presAssocID="{AD6CD838-6FA5-491B-9AAF-A97CC6E3A6C2}" presName="vertSpace2b" presStyleCnt="0"/>
      <dgm:spPr/>
    </dgm:pt>
  </dgm:ptLst>
  <dgm:cxnLst>
    <dgm:cxn modelId="{71531D13-31DB-44A7-AC7F-0D6656936907}" type="presOf" srcId="{E6E0DA92-4677-4690-8314-4ECB06E13A51}" destId="{227953E6-8022-4B7E-9F20-4D952851907A}" srcOrd="0" destOrd="0" presId="urn:microsoft.com/office/officeart/2008/layout/LinedList"/>
    <dgm:cxn modelId="{4977C615-5E75-45E7-815E-DFB6CBEAF090}" srcId="{95A5A104-782F-499C-8349-71A2C62AC0E7}" destId="{3145672D-2004-434B-93D6-795F2EF62759}" srcOrd="2" destOrd="0" parTransId="{4F786B7A-9FC1-4C80-83AD-A4CF245DBFF8}" sibTransId="{C7AE3E75-689A-4E25-AA09-9F6BB8F44ED3}"/>
    <dgm:cxn modelId="{2A2C3E35-1CF4-42D7-996D-A25AD856044D}" srcId="{95A5A104-782F-499C-8349-71A2C62AC0E7}" destId="{957CB111-0325-49DF-A38B-8F0638E41D6D}" srcOrd="0" destOrd="0" parTransId="{962A792D-B545-4BF7-8F45-EF6562AC7244}" sibTransId="{89FC9E5B-42E4-47A6-B115-C8D3CA037DCA}"/>
    <dgm:cxn modelId="{F9021861-D75E-4E03-9868-B2388BE5DA17}" type="presOf" srcId="{AD6CD838-6FA5-491B-9AAF-A97CC6E3A6C2}" destId="{49D1C723-F1C8-47BD-9539-CE2180BA04EF}" srcOrd="0" destOrd="0" presId="urn:microsoft.com/office/officeart/2008/layout/LinedList"/>
    <dgm:cxn modelId="{705E744D-E552-4DB7-9C70-7CA1BEB8F2C6}" type="presOf" srcId="{3145672D-2004-434B-93D6-795F2EF62759}" destId="{CA60B085-EE07-4494-AFED-7997E532D258}" srcOrd="0" destOrd="0" presId="urn:microsoft.com/office/officeart/2008/layout/LinedList"/>
    <dgm:cxn modelId="{801EE078-9493-446F-B8C4-DA054E3A765B}" type="presOf" srcId="{760A387D-27FD-4148-A37C-F584B96D7CB5}" destId="{3A7665DF-352B-4DB1-8A61-6395272E45D3}" srcOrd="0" destOrd="0" presId="urn:microsoft.com/office/officeart/2008/layout/LinedList"/>
    <dgm:cxn modelId="{60CBFB5A-95D3-4908-A9F0-02AA99892587}" type="presOf" srcId="{957CB111-0325-49DF-A38B-8F0638E41D6D}" destId="{33397F1C-EEA3-47E6-A35C-53714C789E21}" srcOrd="0" destOrd="0" presId="urn:microsoft.com/office/officeart/2008/layout/LinedList"/>
    <dgm:cxn modelId="{E86AC381-1FD7-4E67-A412-DAC096926B1F}" type="presOf" srcId="{95A5A104-782F-499C-8349-71A2C62AC0E7}" destId="{929FBD4B-8114-415C-95C6-1A5164C731CE}" srcOrd="0" destOrd="0" presId="urn:microsoft.com/office/officeart/2008/layout/LinedList"/>
    <dgm:cxn modelId="{1E29B6AB-9FDF-41DB-801D-7A7D4C6A4B90}" srcId="{95A5A104-782F-499C-8349-71A2C62AC0E7}" destId="{760A387D-27FD-4148-A37C-F584B96D7CB5}" srcOrd="3" destOrd="0" parTransId="{9ED58C74-86E8-4D5F-B797-1B8A8882933D}" sibTransId="{E42A604C-707A-4509-AF85-8B055B835C5E}"/>
    <dgm:cxn modelId="{2BB8A0AF-20A0-42D3-B9E5-5B265CBA0979}" type="presOf" srcId="{5C2226CD-4F12-4769-850F-358EE321F0EE}" destId="{5EFE766B-E1B1-41A4-99A4-64CE00E5A011}" srcOrd="0" destOrd="0" presId="urn:microsoft.com/office/officeart/2008/layout/LinedList"/>
    <dgm:cxn modelId="{1FD683DA-47D5-4287-8D89-2FF98389483E}" srcId="{95A5A104-782F-499C-8349-71A2C62AC0E7}" destId="{AD6CD838-6FA5-491B-9AAF-A97CC6E3A6C2}" srcOrd="4" destOrd="0" parTransId="{9AA3B8BE-EB3B-4F04-9274-DFCAD0044F3C}" sibTransId="{0B7F9D6A-CDA4-4E37-833C-B9C9927AEF29}"/>
    <dgm:cxn modelId="{65921DDF-913C-4A95-881A-9DCAC7071CA5}" srcId="{5C2226CD-4F12-4769-850F-358EE321F0EE}" destId="{95A5A104-782F-499C-8349-71A2C62AC0E7}" srcOrd="0" destOrd="0" parTransId="{A75C18E8-96B0-4C37-B7E9-F8640F086B50}" sibTransId="{0B2A4ECD-5813-45C9-9811-921510E6A2E5}"/>
    <dgm:cxn modelId="{817958F6-9843-4E9D-96F5-60DD7B4FFF17}" srcId="{95A5A104-782F-499C-8349-71A2C62AC0E7}" destId="{E6E0DA92-4677-4690-8314-4ECB06E13A51}" srcOrd="1" destOrd="0" parTransId="{2EF56684-094D-4156-910E-A99B7AB964DF}" sibTransId="{3B48CCCF-24DF-4B08-82F5-56508F65DEED}"/>
    <dgm:cxn modelId="{B55EE4B0-037F-4039-A55F-671ABFD9FEBB}" type="presParOf" srcId="{5EFE766B-E1B1-41A4-99A4-64CE00E5A011}" destId="{FBBBD690-E2FF-4500-8AD1-5A7A30F9013C}" srcOrd="0" destOrd="0" presId="urn:microsoft.com/office/officeart/2008/layout/LinedList"/>
    <dgm:cxn modelId="{E7E6FE03-D24E-4663-BD45-4EF635724A08}" type="presParOf" srcId="{5EFE766B-E1B1-41A4-99A4-64CE00E5A011}" destId="{862844CF-BCF6-4C1F-AC2A-23E1EB4C68D5}" srcOrd="1" destOrd="0" presId="urn:microsoft.com/office/officeart/2008/layout/LinedList"/>
    <dgm:cxn modelId="{A40F8DB3-F24B-4B68-A86B-8D5CF8299E28}" type="presParOf" srcId="{862844CF-BCF6-4C1F-AC2A-23E1EB4C68D5}" destId="{929FBD4B-8114-415C-95C6-1A5164C731CE}" srcOrd="0" destOrd="0" presId="urn:microsoft.com/office/officeart/2008/layout/LinedList"/>
    <dgm:cxn modelId="{6320A399-20CF-4618-B188-B940932F6390}" type="presParOf" srcId="{862844CF-BCF6-4C1F-AC2A-23E1EB4C68D5}" destId="{54D38A3D-3311-4D3B-8A68-E72D99248BBC}" srcOrd="1" destOrd="0" presId="urn:microsoft.com/office/officeart/2008/layout/LinedList"/>
    <dgm:cxn modelId="{68314039-366D-4C96-A4E9-FDF3455B3704}" type="presParOf" srcId="{54D38A3D-3311-4D3B-8A68-E72D99248BBC}" destId="{E92295D4-76E8-48BF-B9A2-18CE4D3AEC78}" srcOrd="0" destOrd="0" presId="urn:microsoft.com/office/officeart/2008/layout/LinedList"/>
    <dgm:cxn modelId="{7BFF03F7-1DD1-45E2-A016-5CB139FBCC64}" type="presParOf" srcId="{54D38A3D-3311-4D3B-8A68-E72D99248BBC}" destId="{C31E0DBA-B8D8-44E8-8D9F-07ED0DACC8A9}" srcOrd="1" destOrd="0" presId="urn:microsoft.com/office/officeart/2008/layout/LinedList"/>
    <dgm:cxn modelId="{283C466D-A393-4359-B249-B596A36CB0B3}" type="presParOf" srcId="{C31E0DBA-B8D8-44E8-8D9F-07ED0DACC8A9}" destId="{223833D9-F915-4F98-AE40-78922BE9AD84}" srcOrd="0" destOrd="0" presId="urn:microsoft.com/office/officeart/2008/layout/LinedList"/>
    <dgm:cxn modelId="{F530F195-55E6-435A-A8E6-D92882442A9E}" type="presParOf" srcId="{C31E0DBA-B8D8-44E8-8D9F-07ED0DACC8A9}" destId="{33397F1C-EEA3-47E6-A35C-53714C789E21}" srcOrd="1" destOrd="0" presId="urn:microsoft.com/office/officeart/2008/layout/LinedList"/>
    <dgm:cxn modelId="{D3115AC9-A502-433F-9CB9-A676C862B167}" type="presParOf" srcId="{C31E0DBA-B8D8-44E8-8D9F-07ED0DACC8A9}" destId="{5F22D376-CE83-429E-89D3-551BDF743ABC}" srcOrd="2" destOrd="0" presId="urn:microsoft.com/office/officeart/2008/layout/LinedList"/>
    <dgm:cxn modelId="{D996659E-3137-4690-A995-0DF38620CC26}" type="presParOf" srcId="{54D38A3D-3311-4D3B-8A68-E72D99248BBC}" destId="{B34D2F60-3F41-47F0-8464-738FC52F0EF8}" srcOrd="2" destOrd="0" presId="urn:microsoft.com/office/officeart/2008/layout/LinedList"/>
    <dgm:cxn modelId="{7269F139-3088-4842-97B8-7792E1DADA05}" type="presParOf" srcId="{54D38A3D-3311-4D3B-8A68-E72D99248BBC}" destId="{7D3A8765-814A-4E52-9729-AE31BDF34492}" srcOrd="3" destOrd="0" presId="urn:microsoft.com/office/officeart/2008/layout/LinedList"/>
    <dgm:cxn modelId="{441C5BAC-2071-4BCD-99D0-320D75AF070C}" type="presParOf" srcId="{54D38A3D-3311-4D3B-8A68-E72D99248BBC}" destId="{49BD2A8C-4DD1-4F99-9CD4-4F7DE7FEB473}" srcOrd="4" destOrd="0" presId="urn:microsoft.com/office/officeart/2008/layout/LinedList"/>
    <dgm:cxn modelId="{22B933FC-3714-4A14-A4F3-F83B318986F7}" type="presParOf" srcId="{49BD2A8C-4DD1-4F99-9CD4-4F7DE7FEB473}" destId="{230C0084-2506-4F64-BB66-F6F52A429761}" srcOrd="0" destOrd="0" presId="urn:microsoft.com/office/officeart/2008/layout/LinedList"/>
    <dgm:cxn modelId="{A9B92BBB-412E-4DBC-A373-36C980AE537D}" type="presParOf" srcId="{49BD2A8C-4DD1-4F99-9CD4-4F7DE7FEB473}" destId="{227953E6-8022-4B7E-9F20-4D952851907A}" srcOrd="1" destOrd="0" presId="urn:microsoft.com/office/officeart/2008/layout/LinedList"/>
    <dgm:cxn modelId="{69847E09-EBD6-4B26-B0CA-7B4C1DA9917E}" type="presParOf" srcId="{49BD2A8C-4DD1-4F99-9CD4-4F7DE7FEB473}" destId="{839BC0A3-D0DC-420C-A462-C95F29825368}" srcOrd="2" destOrd="0" presId="urn:microsoft.com/office/officeart/2008/layout/LinedList"/>
    <dgm:cxn modelId="{B04E5866-E921-4287-8D3F-EB5F4315358E}" type="presParOf" srcId="{54D38A3D-3311-4D3B-8A68-E72D99248BBC}" destId="{173AB4F3-08A2-4E8C-B3E9-EFC9F31535B2}" srcOrd="5" destOrd="0" presId="urn:microsoft.com/office/officeart/2008/layout/LinedList"/>
    <dgm:cxn modelId="{FA685BAA-5938-4DCA-9534-B3D837AB5529}" type="presParOf" srcId="{54D38A3D-3311-4D3B-8A68-E72D99248BBC}" destId="{F9B8C963-57C9-429D-A77C-F77EED65082E}" srcOrd="6" destOrd="0" presId="urn:microsoft.com/office/officeart/2008/layout/LinedList"/>
    <dgm:cxn modelId="{63114EE3-F867-4473-972A-FCD9E0CC3A0C}" type="presParOf" srcId="{54D38A3D-3311-4D3B-8A68-E72D99248BBC}" destId="{BA24A9D8-C73A-46A0-93D6-502792CE68EA}" srcOrd="7" destOrd="0" presId="urn:microsoft.com/office/officeart/2008/layout/LinedList"/>
    <dgm:cxn modelId="{A84543AC-5A25-48EC-A8D0-97E831280A2F}" type="presParOf" srcId="{BA24A9D8-C73A-46A0-93D6-502792CE68EA}" destId="{3C9CCC74-3919-4E44-896F-8E51826A7DB4}" srcOrd="0" destOrd="0" presId="urn:microsoft.com/office/officeart/2008/layout/LinedList"/>
    <dgm:cxn modelId="{26DA512F-5B79-428E-95FE-4A1F8C1684F6}" type="presParOf" srcId="{BA24A9D8-C73A-46A0-93D6-502792CE68EA}" destId="{CA60B085-EE07-4494-AFED-7997E532D258}" srcOrd="1" destOrd="0" presId="urn:microsoft.com/office/officeart/2008/layout/LinedList"/>
    <dgm:cxn modelId="{FE074B6E-D402-4ED3-8AF1-CC8371CF3AB2}" type="presParOf" srcId="{BA24A9D8-C73A-46A0-93D6-502792CE68EA}" destId="{57AB6354-64D3-41E9-863F-8652A2889820}" srcOrd="2" destOrd="0" presId="urn:microsoft.com/office/officeart/2008/layout/LinedList"/>
    <dgm:cxn modelId="{77AD025D-625A-475E-9DA3-A3713FF8D246}" type="presParOf" srcId="{54D38A3D-3311-4D3B-8A68-E72D99248BBC}" destId="{078EF67B-5C05-4D96-B31B-536EA9AAFA29}" srcOrd="8" destOrd="0" presId="urn:microsoft.com/office/officeart/2008/layout/LinedList"/>
    <dgm:cxn modelId="{913BEC68-FC17-4A1F-B362-59B58038FF44}" type="presParOf" srcId="{54D38A3D-3311-4D3B-8A68-E72D99248BBC}" destId="{EBDFB7B0-5A75-4AFF-8AEC-FEAAC5734B69}" srcOrd="9" destOrd="0" presId="urn:microsoft.com/office/officeart/2008/layout/LinedList"/>
    <dgm:cxn modelId="{379D13FA-32CF-4FEC-A773-C34A78A6510A}" type="presParOf" srcId="{54D38A3D-3311-4D3B-8A68-E72D99248BBC}" destId="{DA3C206B-4173-4298-A65C-9716BFFA4A17}" srcOrd="10" destOrd="0" presId="urn:microsoft.com/office/officeart/2008/layout/LinedList"/>
    <dgm:cxn modelId="{FDFD5040-0586-4A5E-B147-6CFF9FB63765}" type="presParOf" srcId="{DA3C206B-4173-4298-A65C-9716BFFA4A17}" destId="{614BF20E-AE8C-4A8A-87AF-398BCD8A6A52}" srcOrd="0" destOrd="0" presId="urn:microsoft.com/office/officeart/2008/layout/LinedList"/>
    <dgm:cxn modelId="{18E6B390-DEA6-4705-B180-0EF32A09A3F6}" type="presParOf" srcId="{DA3C206B-4173-4298-A65C-9716BFFA4A17}" destId="{3A7665DF-352B-4DB1-8A61-6395272E45D3}" srcOrd="1" destOrd="0" presId="urn:microsoft.com/office/officeart/2008/layout/LinedList"/>
    <dgm:cxn modelId="{F1BB8A88-AE62-47BF-B9CF-00DFFA7D3F91}" type="presParOf" srcId="{DA3C206B-4173-4298-A65C-9716BFFA4A17}" destId="{C1661323-E621-468E-ABC1-2B4FD511FCEE}" srcOrd="2" destOrd="0" presId="urn:microsoft.com/office/officeart/2008/layout/LinedList"/>
    <dgm:cxn modelId="{4DCC7FBB-D190-4D1E-B3C6-635983719443}" type="presParOf" srcId="{54D38A3D-3311-4D3B-8A68-E72D99248BBC}" destId="{106CCDA6-86C5-4F0F-81F8-A038D65F44E7}" srcOrd="11" destOrd="0" presId="urn:microsoft.com/office/officeart/2008/layout/LinedList"/>
    <dgm:cxn modelId="{DD5B8290-1A40-426B-8076-5EEB0BB2919E}" type="presParOf" srcId="{54D38A3D-3311-4D3B-8A68-E72D99248BBC}" destId="{F8E4455C-6FE4-459A-BF15-AE1EFA1BC35B}" srcOrd="12" destOrd="0" presId="urn:microsoft.com/office/officeart/2008/layout/LinedList"/>
    <dgm:cxn modelId="{8054C216-7685-4394-9593-1E9F0E544E94}" type="presParOf" srcId="{54D38A3D-3311-4D3B-8A68-E72D99248BBC}" destId="{A94D8B8D-FD6A-4BE8-B4E8-1A1C8807D3C0}" srcOrd="13" destOrd="0" presId="urn:microsoft.com/office/officeart/2008/layout/LinedList"/>
    <dgm:cxn modelId="{A11257B6-F840-4682-A0DD-4CB34C20C021}" type="presParOf" srcId="{A94D8B8D-FD6A-4BE8-B4E8-1A1C8807D3C0}" destId="{05296A93-5159-4CDF-B453-535E33D2226E}" srcOrd="0" destOrd="0" presId="urn:microsoft.com/office/officeart/2008/layout/LinedList"/>
    <dgm:cxn modelId="{F011C118-38EE-4DD9-87EC-85077F8A746D}" type="presParOf" srcId="{A94D8B8D-FD6A-4BE8-B4E8-1A1C8807D3C0}" destId="{49D1C723-F1C8-47BD-9539-CE2180BA04EF}" srcOrd="1" destOrd="0" presId="urn:microsoft.com/office/officeart/2008/layout/LinedList"/>
    <dgm:cxn modelId="{F22B9648-8E81-4870-90F6-A31B1C1C4BBC}" type="presParOf" srcId="{A94D8B8D-FD6A-4BE8-B4E8-1A1C8807D3C0}" destId="{19BFCAB4-4FF4-4AD4-B8E3-33DFCAFBDBD7}" srcOrd="2" destOrd="0" presId="urn:microsoft.com/office/officeart/2008/layout/LinedList"/>
    <dgm:cxn modelId="{42DF75D2-F6AD-426F-9539-551D84AF71A7}" type="presParOf" srcId="{54D38A3D-3311-4D3B-8A68-E72D99248BBC}" destId="{C7CA5E52-1B21-4BC3-9E14-743F00E87CB9}" srcOrd="14" destOrd="0" presId="urn:microsoft.com/office/officeart/2008/layout/LinedList"/>
    <dgm:cxn modelId="{8B772EAC-8B4D-408B-88B7-898B22E524B9}" type="presParOf" srcId="{54D38A3D-3311-4D3B-8A68-E72D99248BBC}" destId="{731B4746-5F97-4E3C-8B83-16FEDBE1A3A7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BC25F-CF6B-4085-AAE9-60EE4E46F0F4}">
      <dsp:nvSpPr>
        <dsp:cNvPr id="0" name=""/>
        <dsp:cNvSpPr/>
      </dsp:nvSpPr>
      <dsp:spPr>
        <a:xfrm>
          <a:off x="606660" y="740"/>
          <a:ext cx="2856360" cy="171381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Software environment used for developing the application:</a:t>
          </a:r>
          <a:endParaRPr lang="en-US" sz="1200" kern="1200" dirty="0"/>
        </a:p>
      </dsp:txBody>
      <dsp:txXfrm>
        <a:off x="606660" y="740"/>
        <a:ext cx="2856360" cy="1713816"/>
      </dsp:txXfrm>
    </dsp:sp>
    <dsp:sp modelId="{7902591A-CDC1-48B3-A54D-EEF13C597DE5}">
      <dsp:nvSpPr>
        <dsp:cNvPr id="0" name=""/>
        <dsp:cNvSpPr/>
      </dsp:nvSpPr>
      <dsp:spPr>
        <a:xfrm>
          <a:off x="3748657" y="740"/>
          <a:ext cx="2856360" cy="171381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Operating System – Windows 10/11 or Ubuntu 18.04 or above.</a:t>
          </a:r>
          <a:endParaRPr lang="en-US" sz="1200" kern="1200" dirty="0"/>
        </a:p>
      </dsp:txBody>
      <dsp:txXfrm>
        <a:off x="3748657" y="740"/>
        <a:ext cx="2856360" cy="1713816"/>
      </dsp:txXfrm>
    </dsp:sp>
    <dsp:sp modelId="{EBD7D38F-A899-4EB0-90A4-8A726D2684C6}">
      <dsp:nvSpPr>
        <dsp:cNvPr id="0" name=""/>
        <dsp:cNvSpPr/>
      </dsp:nvSpPr>
      <dsp:spPr>
        <a:xfrm>
          <a:off x="6890653" y="740"/>
          <a:ext cx="2856360" cy="171381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Code Editor – Microsoft Visual Studio Code</a:t>
          </a:r>
          <a:endParaRPr lang="en-US" sz="1200" kern="1200" dirty="0"/>
        </a:p>
      </dsp:txBody>
      <dsp:txXfrm>
        <a:off x="6890653" y="740"/>
        <a:ext cx="2856360" cy="1713816"/>
      </dsp:txXfrm>
    </dsp:sp>
    <dsp:sp modelId="{C7FFCA7B-28C8-451C-9B8A-C83CD03B0E9E}">
      <dsp:nvSpPr>
        <dsp:cNvPr id="0" name=""/>
        <dsp:cNvSpPr/>
      </dsp:nvSpPr>
      <dsp:spPr>
        <a:xfrm>
          <a:off x="606660" y="2000193"/>
          <a:ext cx="2856360" cy="171381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Flutter : for developing the frontend</a:t>
          </a:r>
          <a:endParaRPr lang="en-US" sz="1200" kern="1200" dirty="0"/>
        </a:p>
      </dsp:txBody>
      <dsp:txXfrm>
        <a:off x="606660" y="2000193"/>
        <a:ext cx="2856360" cy="1713816"/>
      </dsp:txXfrm>
    </dsp:sp>
    <dsp:sp modelId="{CA197134-C8B7-4A32-89F5-F708A8B7EC35}">
      <dsp:nvSpPr>
        <dsp:cNvPr id="0" name=""/>
        <dsp:cNvSpPr/>
      </dsp:nvSpPr>
      <dsp:spPr>
        <a:xfrm>
          <a:off x="3748657" y="2000193"/>
          <a:ext cx="2856360" cy="17138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Dart : for creating the backend</a:t>
          </a:r>
          <a:endParaRPr lang="en-US" sz="1200" kern="1200" dirty="0"/>
        </a:p>
      </dsp:txBody>
      <dsp:txXfrm>
        <a:off x="3748657" y="2000193"/>
        <a:ext cx="2856360" cy="1713816"/>
      </dsp:txXfrm>
    </dsp:sp>
    <dsp:sp modelId="{40CFB85B-F067-4CD5-9E11-FD450B01B84B}">
      <dsp:nvSpPr>
        <dsp:cNvPr id="0" name=""/>
        <dsp:cNvSpPr/>
      </dsp:nvSpPr>
      <dsp:spPr>
        <a:xfrm>
          <a:off x="6890653" y="2000193"/>
          <a:ext cx="2856360" cy="171381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Firebase Firestore : for online database</a:t>
          </a:r>
          <a:endParaRPr lang="en-US" sz="1200" kern="1200" dirty="0"/>
        </a:p>
      </dsp:txBody>
      <dsp:txXfrm>
        <a:off x="6890653" y="2000193"/>
        <a:ext cx="2856360" cy="1713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BD690-E2FF-4500-8AD1-5A7A30F9013C}">
      <dsp:nvSpPr>
        <dsp:cNvPr id="0" name=""/>
        <dsp:cNvSpPr/>
      </dsp:nvSpPr>
      <dsp:spPr>
        <a:xfrm>
          <a:off x="0" y="0"/>
          <a:ext cx="626601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9FBD4B-8114-415C-95C6-1A5164C731CE}">
      <dsp:nvSpPr>
        <dsp:cNvPr id="0" name=""/>
        <dsp:cNvSpPr/>
      </dsp:nvSpPr>
      <dsp:spPr>
        <a:xfrm>
          <a:off x="0" y="0"/>
          <a:ext cx="3475677" cy="519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Future Scope of the Project:</a:t>
          </a:r>
        </a:p>
      </dsp:txBody>
      <dsp:txXfrm>
        <a:off x="0" y="0"/>
        <a:ext cx="3475677" cy="5199412"/>
      </dsp:txXfrm>
    </dsp:sp>
    <dsp:sp modelId="{33397F1C-EEA3-47E6-A35C-53714C789E21}">
      <dsp:nvSpPr>
        <dsp:cNvPr id="0" name=""/>
        <dsp:cNvSpPr/>
      </dsp:nvSpPr>
      <dsp:spPr>
        <a:xfrm>
          <a:off x="3527813" y="48998"/>
          <a:ext cx="2728407" cy="97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3527813" y="48998"/>
        <a:ext cx="2728407" cy="979967"/>
      </dsp:txXfrm>
    </dsp:sp>
    <dsp:sp modelId="{B34D2F60-3F41-47F0-8464-738FC52F0EF8}">
      <dsp:nvSpPr>
        <dsp:cNvPr id="0" name=""/>
        <dsp:cNvSpPr/>
      </dsp:nvSpPr>
      <dsp:spPr>
        <a:xfrm>
          <a:off x="3475677" y="1028965"/>
          <a:ext cx="27805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27953E6-8022-4B7E-9F20-4D952851907A}">
      <dsp:nvSpPr>
        <dsp:cNvPr id="0" name=""/>
        <dsp:cNvSpPr/>
      </dsp:nvSpPr>
      <dsp:spPr>
        <a:xfrm>
          <a:off x="3458811" y="52673"/>
          <a:ext cx="2728407" cy="97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 can give more advance software for Online Chat Application including more facilities</a:t>
          </a:r>
        </a:p>
      </dsp:txBody>
      <dsp:txXfrm>
        <a:off x="3458811" y="52673"/>
        <a:ext cx="2728407" cy="979967"/>
      </dsp:txXfrm>
    </dsp:sp>
    <dsp:sp modelId="{173AB4F3-08A2-4E8C-B3E9-EFC9F31535B2}">
      <dsp:nvSpPr>
        <dsp:cNvPr id="0" name=""/>
        <dsp:cNvSpPr/>
      </dsp:nvSpPr>
      <dsp:spPr>
        <a:xfrm>
          <a:off x="3475677" y="2057931"/>
          <a:ext cx="27805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A60B085-EE07-4494-AFED-7997E532D258}">
      <dsp:nvSpPr>
        <dsp:cNvPr id="0" name=""/>
        <dsp:cNvSpPr/>
      </dsp:nvSpPr>
      <dsp:spPr>
        <a:xfrm>
          <a:off x="3484677" y="1017558"/>
          <a:ext cx="2728407" cy="97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 will host the platform on online servers to make it accessible worldwide Integrate multiple load balancers to distribute the loads of the system</a:t>
          </a:r>
        </a:p>
      </dsp:txBody>
      <dsp:txXfrm>
        <a:off x="3484677" y="1017558"/>
        <a:ext cx="2728407" cy="979967"/>
      </dsp:txXfrm>
    </dsp:sp>
    <dsp:sp modelId="{078EF67B-5C05-4D96-B31B-536EA9AAFA29}">
      <dsp:nvSpPr>
        <dsp:cNvPr id="0" name=""/>
        <dsp:cNvSpPr/>
      </dsp:nvSpPr>
      <dsp:spPr>
        <a:xfrm>
          <a:off x="3475677" y="3086896"/>
          <a:ext cx="27805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A7665DF-352B-4DB1-8A61-6395272E45D3}">
      <dsp:nvSpPr>
        <dsp:cNvPr id="0" name=""/>
        <dsp:cNvSpPr/>
      </dsp:nvSpPr>
      <dsp:spPr>
        <a:xfrm>
          <a:off x="3501920" y="2064830"/>
          <a:ext cx="2728407" cy="97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Include </a:t>
          </a:r>
          <a:r>
            <a:rPr lang="en-US" sz="1300" kern="1200" dirty="0" err="1"/>
            <a:t>ofline</a:t>
          </a:r>
          <a:r>
            <a:rPr lang="en-US" sz="1300" kern="1200" dirty="0"/>
            <a:t> </a:t>
          </a:r>
          <a:r>
            <a:rPr lang="en-US" sz="1300" kern="1200" dirty="0" err="1"/>
            <a:t>chating</a:t>
          </a:r>
          <a:r>
            <a:rPr lang="en-US" sz="1300" kern="1200" dirty="0"/>
            <a:t> within a particular range</a:t>
          </a:r>
        </a:p>
      </dsp:txBody>
      <dsp:txXfrm>
        <a:off x="3501920" y="2064830"/>
        <a:ext cx="2728407" cy="979967"/>
      </dsp:txXfrm>
    </dsp:sp>
    <dsp:sp modelId="{106CCDA6-86C5-4F0F-81F8-A038D65F44E7}">
      <dsp:nvSpPr>
        <dsp:cNvPr id="0" name=""/>
        <dsp:cNvSpPr/>
      </dsp:nvSpPr>
      <dsp:spPr>
        <a:xfrm>
          <a:off x="3475677" y="4115862"/>
          <a:ext cx="27805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9D1C723-F1C8-47BD-9539-CE2180BA04EF}">
      <dsp:nvSpPr>
        <dsp:cNvPr id="0" name=""/>
        <dsp:cNvSpPr/>
      </dsp:nvSpPr>
      <dsp:spPr>
        <a:xfrm>
          <a:off x="3346646" y="3172820"/>
          <a:ext cx="2728407" cy="97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   Implement </a:t>
          </a:r>
          <a:r>
            <a:rPr lang="en-US" sz="1300" kern="1200" dirty="0"/>
            <a:t>the backup mechanism </a:t>
          </a:r>
          <a:r>
            <a:rPr lang="en-US" sz="1300" kern="1200"/>
            <a:t>for       taking </a:t>
          </a:r>
          <a:r>
            <a:rPr lang="en-US" sz="1300" kern="1200" dirty="0"/>
            <a:t>backup of codebase and </a:t>
          </a:r>
          <a:r>
            <a:rPr lang="en-US" sz="1300" kern="1200"/>
            <a:t>database    on </a:t>
          </a:r>
          <a:r>
            <a:rPr lang="en-US" sz="1300" kern="1200" dirty="0"/>
            <a:t>regular basis on different servers</a:t>
          </a:r>
        </a:p>
      </dsp:txBody>
      <dsp:txXfrm>
        <a:off x="3346646" y="3172820"/>
        <a:ext cx="2728407" cy="979967"/>
      </dsp:txXfrm>
    </dsp:sp>
    <dsp:sp modelId="{C7CA5E52-1B21-4BC3-9E14-743F00E87CB9}">
      <dsp:nvSpPr>
        <dsp:cNvPr id="0" name=""/>
        <dsp:cNvSpPr/>
      </dsp:nvSpPr>
      <dsp:spPr>
        <a:xfrm>
          <a:off x="3475677" y="4109658"/>
          <a:ext cx="27805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809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Online Chat Application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317F1-3FA5-F5D3-A706-46F6253F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Thank You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3C9FB08D-F387-E692-661F-99C0B64B2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3749" y="609600"/>
            <a:ext cx="5638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1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694" y="722801"/>
            <a:ext cx="3491281" cy="2265935"/>
          </a:xfrm>
        </p:spPr>
        <p:txBody>
          <a:bodyPr anchor="t">
            <a:normAutofit lnSpcReduction="10000"/>
          </a:bodyPr>
          <a:lstStyle/>
          <a:p>
            <a:pPr marL="36900" indent="0">
              <a:lnSpc>
                <a:spcPct val="115000"/>
              </a:lnSpc>
              <a:buNone/>
            </a:pPr>
            <a:r>
              <a:rPr lang="en-US" sz="2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members</a:t>
            </a:r>
          </a:p>
          <a:p>
            <a:pPr>
              <a:lnSpc>
                <a:spcPct val="115000"/>
              </a:lnSpc>
            </a:pP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Eram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Khan</a:t>
            </a:r>
          </a:p>
          <a:p>
            <a:pPr>
              <a:lnSpc>
                <a:spcPct val="115000"/>
              </a:lnSpc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Dhairya Kathuria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Nakul Singh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Shashank Kumar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67A68-0758-1709-FD53-E1510248D153}"/>
              </a:ext>
            </a:extLst>
          </p:cNvPr>
          <p:cNvSpPr txBox="1"/>
          <p:nvPr/>
        </p:nvSpPr>
        <p:spPr>
          <a:xfrm>
            <a:off x="6976694" y="3869264"/>
            <a:ext cx="34912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Ankit Verma</a:t>
            </a:r>
          </a:p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Mrs. Shalika Arora</a:t>
            </a:r>
            <a:endParaRPr lang="en-IN" b="1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08E264-926B-434A-8D58-87ACA185D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7A036B-F109-477D-A092-D947533E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7B8F0C-C2BA-7687-BB63-42B78614C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0" b="-3"/>
          <a:stretch/>
        </p:blipFill>
        <p:spPr>
          <a:xfrm>
            <a:off x="632815" y="643465"/>
            <a:ext cx="4003193" cy="51033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4C1A-20F6-F5A5-9C35-FCC86B31D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823" y="1262127"/>
            <a:ext cx="5844760" cy="3866048"/>
          </a:xfrm>
        </p:spPr>
        <p:txBody>
          <a:bodyPr anchor="ctr">
            <a:normAutofit/>
          </a:bodyPr>
          <a:lstStyle/>
          <a:p>
            <a:pPr marL="36900" indent="0" algn="ctr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 </a:t>
            </a:r>
          </a:p>
          <a:p>
            <a:pPr marL="36900" indent="0">
              <a:lnSpc>
                <a:spcPct val="100000"/>
              </a:lnSpc>
              <a:spcAft>
                <a:spcPts val="800"/>
              </a:spcAft>
              <a:buNone/>
            </a:pP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Online Chat Application will make  error free, secure and fast Chat system with the help of computerized equipment and full-fledged computer software, so that two or more person can communicate with 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Eachother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 their valuable data/information can be stored for a longer period with easy accessing and manipulation of the same.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lnSpc>
                <a:spcPct val="100000"/>
              </a:lnSpc>
              <a:buNone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80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C712B-A196-2BB8-D305-95CA021E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3C2C-C00B-F488-1C8A-7DA19652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/>
              <a:t>Hardware specifications required for installing all the required software environment and tools: </a:t>
            </a:r>
          </a:p>
          <a:p>
            <a:r>
              <a:rPr lang="en-IN"/>
              <a:t>Processor – Intel i3 5</a:t>
            </a:r>
            <a:r>
              <a:rPr lang="en-IN" baseline="30000"/>
              <a:t>th</a:t>
            </a:r>
            <a:r>
              <a:rPr lang="en-IN"/>
              <a:t> generation or higher</a:t>
            </a:r>
          </a:p>
          <a:p>
            <a:r>
              <a:rPr lang="en-IN"/>
              <a:t>RAM – Minimum 4 GB, recommended 8 GB</a:t>
            </a:r>
          </a:p>
          <a:p>
            <a:r>
              <a:rPr lang="en-IN"/>
              <a:t>Disk Space – Minimum 10 GB of free disk space</a:t>
            </a:r>
          </a:p>
          <a:p>
            <a:endParaRPr lang="en-IN" dirty="0"/>
          </a:p>
        </p:txBody>
      </p:sp>
      <p:pic>
        <p:nvPicPr>
          <p:cNvPr id="5" name="Picture 4" descr="Glowing circuit board">
            <a:extLst>
              <a:ext uri="{FF2B5EF4-FFF2-40B4-BE49-F238E27FC236}">
                <a16:creationId xmlns:a16="http://schemas.microsoft.com/office/drawing/2014/main" id="{DB81319C-1854-7EDB-86CB-D889A0AA2B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08" r="16294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9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712B-A196-2BB8-D305-95CA021E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IN"/>
              <a:t>Software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9FA2D0-4B18-2CE2-5EAD-ECA7ED90B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968142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886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ulti-coloured dialogue boxes">
            <a:extLst>
              <a:ext uri="{FF2B5EF4-FFF2-40B4-BE49-F238E27FC236}">
                <a16:creationId xmlns:a16="http://schemas.microsoft.com/office/drawing/2014/main" id="{C243FA9E-75E2-0836-7718-B3AB3C600C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21441" b="5978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303C2C-C00B-F488-1C8A-7DA19652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665903"/>
            <a:ext cx="10353762" cy="3714749"/>
          </a:xfrm>
        </p:spPr>
        <p:txBody>
          <a:bodyPr anchor="ctr">
            <a:normAutofit/>
          </a:bodyPr>
          <a:lstStyle/>
          <a:p>
            <a:pPr marL="3690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Modules of Online Chat Application: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 Chat Management Module: Used for managing the Online Chat details.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 Module: Used for managing the details of Users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Smilies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chat Module: Used for managing the details of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Smilies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chat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Chat Application Management Module: Used for managing the information and details of the Chat Application.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Chat History Module: Used for managing the Chat History details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Chat profile Module: Used for managing the Chat profile information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Module: Used for managing the login details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 Module: Used for managing the users of the system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7202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51BA3861-28CA-57DF-9BFE-85C94E7E6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6" r="15915" b="2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3C2C-C00B-F488-1C8A-7DA19652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9154" y="1209935"/>
            <a:ext cx="4403596" cy="4058751"/>
          </a:xfrm>
        </p:spPr>
        <p:txBody>
          <a:bodyPr anchor="t">
            <a:normAutofit fontScale="92500"/>
          </a:bodyPr>
          <a:lstStyle/>
          <a:p>
            <a:pPr marL="36900" indent="0">
              <a:lnSpc>
                <a:spcPct val="100000"/>
              </a:lnSpc>
              <a:spcAft>
                <a:spcPts val="800"/>
              </a:spcAft>
              <a:buNone/>
            </a:pPr>
            <a:endParaRPr lang="en-US" sz="14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Reports of Online Chat Application:</a:t>
            </a:r>
            <a:endParaRPr lang="en-IN" sz="24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lnSpc>
                <a:spcPct val="100000"/>
              </a:lnSpc>
              <a:spcAft>
                <a:spcPts val="800"/>
              </a:spcAft>
              <a:buNone/>
            </a:pP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generates the report on Online Chat, Chat Application,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Smilies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chat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filter reports on Chat History, Chat profile, Users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can easily export PDF for the Online Chat,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Smilies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chat, Chat profile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also provides excel export for Chat Application, Chat History, Users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can also export the report into csv format for Online Chat, Chat Application, Users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7003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3C2C-C00B-F488-1C8A-7DA19652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671803"/>
            <a:ext cx="11681926" cy="6018245"/>
          </a:xfrm>
        </p:spPr>
        <p:txBody>
          <a:bodyPr>
            <a:normAutofit fontScale="85000" lnSpcReduction="20000"/>
          </a:bodyPr>
          <a:lstStyle/>
          <a:p>
            <a:pPr marL="3690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of the Project Online Chat Application: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project is only a humble venture to satisfy the needs to manage their project work. Several user friendly coding have also adopted. This package shall prove to be a powerful package in satisfying all the requirements of the school. The objective of software planning is to provide a frame work that enables the manger to make reasonable estimates made within a limited time frame at the beginning of the software project and should be updated regularly as the project progresses.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the end it is concluded that we have made effort on following points...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description of the background and context of the project and its relation to work already done in the area.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Made statement of the aims and obj dives of the project.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description of Purpose, Scope, and applicability.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define the problem on which we are working in the project.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describe the requirement Specifications of the system and the actions that can be done on these things.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understand the problem domain and produce a model of the system, which describes operations that can be performed on the system.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included features and operations in detail, including screen layouts.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designed user interface and security issues related to system.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Finally the system is implemented and tested according to test cases.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20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E79D43-C0F2-EDFC-5327-505060ABC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225371"/>
              </p:ext>
            </p:extLst>
          </p:nvPr>
        </p:nvGraphicFramePr>
        <p:xfrm>
          <a:off x="5222136" y="908090"/>
          <a:ext cx="6266011" cy="5199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2503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60917A0709F94196107FD7C05FDFC1" ma:contentTypeVersion="2" ma:contentTypeDescription="Create a new document." ma:contentTypeScope="" ma:versionID="41976a466721de4f0a27abe3f0fdd3eb">
  <xsd:schema xmlns:xsd="http://www.w3.org/2001/XMLSchema" xmlns:xs="http://www.w3.org/2001/XMLSchema" xmlns:p="http://schemas.microsoft.com/office/2006/metadata/properties" xmlns:ns3="d5b61758-bfbd-42b9-9fcc-392b23d1e4fc" targetNamespace="http://schemas.microsoft.com/office/2006/metadata/properties" ma:root="true" ma:fieldsID="093dceea1818c4d108c6b37a05fec097" ns3:_="">
    <xsd:import namespace="d5b61758-bfbd-42b9-9fcc-392b23d1e4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b61758-bfbd-42b9-9fcc-392b23d1e4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2B3DD8-CB1D-447E-B568-CFA138E7E9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b61758-bfbd-42b9-9fcc-392b23d1e4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purl.org/dc/elements/1.1/"/>
    <ds:schemaRef ds:uri="http://www.w3.org/XML/1998/namespace"/>
    <ds:schemaRef ds:uri="d5b61758-bfbd-42b9-9fcc-392b23d1e4f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{B431A6A2-0531-4867-9DD3-FC6CB16B72EE}tf55705232_win32</Template>
  <TotalTime>132</TotalTime>
  <Words>660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Goudy Old Style</vt:lpstr>
      <vt:lpstr>Symbol</vt:lpstr>
      <vt:lpstr>Times New Roman</vt:lpstr>
      <vt:lpstr>Wingdings 2</vt:lpstr>
      <vt:lpstr>SlateVTI</vt:lpstr>
      <vt:lpstr>Online Chat Application</vt:lpstr>
      <vt:lpstr>PowerPoint Presentation</vt:lpstr>
      <vt:lpstr>PowerPoint Presentation</vt:lpstr>
      <vt:lpstr>Hardware Requirements</vt:lpstr>
      <vt:lpstr>Software Requirements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Chat Application</dc:title>
  <dc:creator>DHAIRYA KATHURIA</dc:creator>
  <cp:lastModifiedBy>shashank kumar</cp:lastModifiedBy>
  <cp:revision>6</cp:revision>
  <dcterms:created xsi:type="dcterms:W3CDTF">2022-09-09T16:22:32Z</dcterms:created>
  <dcterms:modified xsi:type="dcterms:W3CDTF">2022-09-10T01:44:17Z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0x0101001A60917A0709F94196107FD7C05FDFC1</vt:lpwstr>
  </property>
</Properties>
</file>