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9" d="100"/>
          <a:sy n="69" d="100"/>
        </p:scale>
        <p:origin x="780" y="216"/>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F50DD-2EFD-42DA-93E2-5F130343E15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DD1004D4-8AC7-4061-8DCE-58B74DC74D6E}">
      <dgm:prSet phldrT="[Text]"/>
      <dgm:spPr/>
      <dgm:t>
        <a:bodyPr/>
        <a:lstStyle/>
        <a:p>
          <a:r>
            <a:rPr lang="en-US" dirty="0" smtClean="0"/>
            <a:t>Anamika Mani</a:t>
          </a:r>
          <a:endParaRPr lang="en-IN" dirty="0"/>
        </a:p>
      </dgm:t>
    </dgm:pt>
    <dgm:pt modelId="{D324EBA5-6367-46E3-8264-D49FB392A9A7}" type="sibTrans" cxnId="{72776637-0E7D-4CF2-8E31-B43DF6D54472}">
      <dgm:prSet/>
      <dgm:spPr/>
      <dgm:t>
        <a:bodyPr/>
        <a:lstStyle/>
        <a:p>
          <a:endParaRPr lang="en-IN"/>
        </a:p>
      </dgm:t>
    </dgm:pt>
    <dgm:pt modelId="{658166F8-5070-4DA1-B1A0-EB6BCCD70357}" type="parTrans" cxnId="{72776637-0E7D-4CF2-8E31-B43DF6D54472}">
      <dgm:prSet/>
      <dgm:spPr/>
      <dgm:t>
        <a:bodyPr/>
        <a:lstStyle/>
        <a:p>
          <a:endParaRPr lang="en-IN"/>
        </a:p>
      </dgm:t>
    </dgm:pt>
    <dgm:pt modelId="{3FEAD9D0-E7F5-4D88-B192-C65F22476C8D}">
      <dgm:prSet phldrT="[Text]"/>
      <dgm:spPr/>
      <dgm:t>
        <a:bodyPr/>
        <a:lstStyle/>
        <a:p>
          <a:r>
            <a:rPr lang="en-US" dirty="0" smtClean="0"/>
            <a:t>Harshit Saxena</a:t>
          </a:r>
          <a:endParaRPr lang="en-IN" dirty="0"/>
        </a:p>
      </dgm:t>
    </dgm:pt>
    <dgm:pt modelId="{9ADD8E06-6A4E-4FA7-93EA-E924856D44BA}" type="sibTrans" cxnId="{BFD6C375-D8AD-4236-BA2A-4D0CD06894FF}">
      <dgm:prSet/>
      <dgm:spPr/>
      <dgm:t>
        <a:bodyPr/>
        <a:lstStyle/>
        <a:p>
          <a:endParaRPr lang="en-IN"/>
        </a:p>
      </dgm:t>
    </dgm:pt>
    <dgm:pt modelId="{1719A564-DE8B-451D-A863-B30BC1F82CD8}" type="parTrans" cxnId="{BFD6C375-D8AD-4236-BA2A-4D0CD06894FF}">
      <dgm:prSet/>
      <dgm:spPr/>
      <dgm:t>
        <a:bodyPr/>
        <a:lstStyle/>
        <a:p>
          <a:endParaRPr lang="en-IN"/>
        </a:p>
      </dgm:t>
    </dgm:pt>
    <dgm:pt modelId="{2EFACA51-39D7-477B-A73A-598399B926A5}">
      <dgm:prSet phldrT="[Text]"/>
      <dgm:spPr/>
      <dgm:t>
        <a:bodyPr/>
        <a:lstStyle/>
        <a:p>
          <a:r>
            <a:rPr lang="en-US" dirty="0" smtClean="0"/>
            <a:t>Ajay Kumar		</a:t>
          </a:r>
          <a:endParaRPr lang="en-IN" dirty="0"/>
        </a:p>
      </dgm:t>
    </dgm:pt>
    <dgm:pt modelId="{D281F4C9-4258-4FDC-8B15-F0FBCBEDEF82}" type="sibTrans" cxnId="{C20D13CF-066B-4AC6-8D4E-B82F56229CCA}">
      <dgm:prSet/>
      <dgm:spPr/>
      <dgm:t>
        <a:bodyPr/>
        <a:lstStyle/>
        <a:p>
          <a:endParaRPr lang="en-IN"/>
        </a:p>
      </dgm:t>
    </dgm:pt>
    <dgm:pt modelId="{5AF473C3-D3CA-4B0D-848D-54FED32E1030}" type="parTrans" cxnId="{C20D13CF-066B-4AC6-8D4E-B82F56229CCA}">
      <dgm:prSet/>
      <dgm:spPr/>
      <dgm:t>
        <a:bodyPr/>
        <a:lstStyle/>
        <a:p>
          <a:endParaRPr lang="en-IN"/>
        </a:p>
      </dgm:t>
    </dgm:pt>
    <dgm:pt modelId="{279D3849-4754-44B6-B7C9-905A6FF899E0}" type="pres">
      <dgm:prSet presAssocID="{492F50DD-2EFD-42DA-93E2-5F130343E156}" presName="linear" presStyleCnt="0">
        <dgm:presLayoutVars>
          <dgm:dir/>
          <dgm:animLvl val="lvl"/>
          <dgm:resizeHandles val="exact"/>
        </dgm:presLayoutVars>
      </dgm:prSet>
      <dgm:spPr/>
    </dgm:pt>
    <dgm:pt modelId="{C53EB3FE-645A-41CA-94C9-CA06D8005522}" type="pres">
      <dgm:prSet presAssocID="{2EFACA51-39D7-477B-A73A-598399B926A5}" presName="parentLin" presStyleCnt="0"/>
      <dgm:spPr/>
    </dgm:pt>
    <dgm:pt modelId="{72701365-1CCD-427C-8232-E7DDB0311A55}" type="pres">
      <dgm:prSet presAssocID="{2EFACA51-39D7-477B-A73A-598399B926A5}" presName="parentLeftMargin" presStyleLbl="node1" presStyleIdx="0" presStyleCnt="3"/>
      <dgm:spPr/>
    </dgm:pt>
    <dgm:pt modelId="{53836FE4-0204-4AFA-82F9-87DCC9FA3786}" type="pres">
      <dgm:prSet presAssocID="{2EFACA51-39D7-477B-A73A-598399B926A5}" presName="parentText" presStyleLbl="node1" presStyleIdx="0" presStyleCnt="3">
        <dgm:presLayoutVars>
          <dgm:chMax val="0"/>
          <dgm:bulletEnabled val="1"/>
        </dgm:presLayoutVars>
      </dgm:prSet>
      <dgm:spPr/>
      <dgm:t>
        <a:bodyPr/>
        <a:lstStyle/>
        <a:p>
          <a:endParaRPr lang="en-IN"/>
        </a:p>
      </dgm:t>
    </dgm:pt>
    <dgm:pt modelId="{2358365D-387E-42DC-BBB3-5FD679B25480}" type="pres">
      <dgm:prSet presAssocID="{2EFACA51-39D7-477B-A73A-598399B926A5}" presName="negativeSpace" presStyleCnt="0"/>
      <dgm:spPr/>
    </dgm:pt>
    <dgm:pt modelId="{296974D6-E711-4045-A421-2E8FEF2C5E34}" type="pres">
      <dgm:prSet presAssocID="{2EFACA51-39D7-477B-A73A-598399B926A5}" presName="childText" presStyleLbl="conFgAcc1" presStyleIdx="0" presStyleCnt="3" custLinFactNeighborX="882" custLinFactNeighborY="-18326">
        <dgm:presLayoutVars>
          <dgm:bulletEnabled val="1"/>
        </dgm:presLayoutVars>
      </dgm:prSet>
      <dgm:spPr/>
    </dgm:pt>
    <dgm:pt modelId="{57030723-8CB0-4278-9E2D-5BA9F8430B55}" type="pres">
      <dgm:prSet presAssocID="{D281F4C9-4258-4FDC-8B15-F0FBCBEDEF82}" presName="spaceBetweenRectangles" presStyleCnt="0"/>
      <dgm:spPr/>
    </dgm:pt>
    <dgm:pt modelId="{A0D688E8-5EDB-4AE5-B191-CA58C102C07F}" type="pres">
      <dgm:prSet presAssocID="{3FEAD9D0-E7F5-4D88-B192-C65F22476C8D}" presName="parentLin" presStyleCnt="0"/>
      <dgm:spPr/>
    </dgm:pt>
    <dgm:pt modelId="{A7244BE7-E731-4399-98C5-6D8BB5F1C168}" type="pres">
      <dgm:prSet presAssocID="{3FEAD9D0-E7F5-4D88-B192-C65F22476C8D}" presName="parentLeftMargin" presStyleLbl="node1" presStyleIdx="0" presStyleCnt="3"/>
      <dgm:spPr/>
    </dgm:pt>
    <dgm:pt modelId="{761D47B2-5288-4F0B-B32D-DE32F4283ED0}" type="pres">
      <dgm:prSet presAssocID="{3FEAD9D0-E7F5-4D88-B192-C65F22476C8D}" presName="parentText" presStyleLbl="node1" presStyleIdx="1" presStyleCnt="3">
        <dgm:presLayoutVars>
          <dgm:chMax val="0"/>
          <dgm:bulletEnabled val="1"/>
        </dgm:presLayoutVars>
      </dgm:prSet>
      <dgm:spPr/>
    </dgm:pt>
    <dgm:pt modelId="{C96015C6-532C-46C6-A222-F7B794473D8C}" type="pres">
      <dgm:prSet presAssocID="{3FEAD9D0-E7F5-4D88-B192-C65F22476C8D}" presName="negativeSpace" presStyleCnt="0"/>
      <dgm:spPr/>
    </dgm:pt>
    <dgm:pt modelId="{93DD5B49-F947-4A8B-8AAF-6FD15CEFBA57}" type="pres">
      <dgm:prSet presAssocID="{3FEAD9D0-E7F5-4D88-B192-C65F22476C8D}" presName="childText" presStyleLbl="conFgAcc1" presStyleIdx="1" presStyleCnt="3">
        <dgm:presLayoutVars>
          <dgm:bulletEnabled val="1"/>
        </dgm:presLayoutVars>
      </dgm:prSet>
      <dgm:spPr/>
    </dgm:pt>
    <dgm:pt modelId="{E6EA4DF2-2F94-4146-A770-E4C9F8EC9436}" type="pres">
      <dgm:prSet presAssocID="{9ADD8E06-6A4E-4FA7-93EA-E924856D44BA}" presName="spaceBetweenRectangles" presStyleCnt="0"/>
      <dgm:spPr/>
    </dgm:pt>
    <dgm:pt modelId="{3F5A469A-F268-426E-BE90-92100745AFB1}" type="pres">
      <dgm:prSet presAssocID="{DD1004D4-8AC7-4061-8DCE-58B74DC74D6E}" presName="parentLin" presStyleCnt="0"/>
      <dgm:spPr/>
    </dgm:pt>
    <dgm:pt modelId="{6EEC42EC-2135-47F6-BD63-D743F5C506E8}" type="pres">
      <dgm:prSet presAssocID="{DD1004D4-8AC7-4061-8DCE-58B74DC74D6E}" presName="parentLeftMargin" presStyleLbl="node1" presStyleIdx="1" presStyleCnt="3"/>
      <dgm:spPr/>
    </dgm:pt>
    <dgm:pt modelId="{1FD1F610-AF87-4C23-B065-D8450BCA1EA9}" type="pres">
      <dgm:prSet presAssocID="{DD1004D4-8AC7-4061-8DCE-58B74DC74D6E}" presName="parentText" presStyleLbl="node1" presStyleIdx="2" presStyleCnt="3">
        <dgm:presLayoutVars>
          <dgm:chMax val="0"/>
          <dgm:bulletEnabled val="1"/>
        </dgm:presLayoutVars>
      </dgm:prSet>
      <dgm:spPr/>
    </dgm:pt>
    <dgm:pt modelId="{A45DA081-1744-434C-8933-8D4118F1ECD8}" type="pres">
      <dgm:prSet presAssocID="{DD1004D4-8AC7-4061-8DCE-58B74DC74D6E}" presName="negativeSpace" presStyleCnt="0"/>
      <dgm:spPr/>
    </dgm:pt>
    <dgm:pt modelId="{65B45894-88B7-4EE1-B5AB-4CB567A22429}" type="pres">
      <dgm:prSet presAssocID="{DD1004D4-8AC7-4061-8DCE-58B74DC74D6E}" presName="childText" presStyleLbl="conFgAcc1" presStyleIdx="2" presStyleCnt="3">
        <dgm:presLayoutVars>
          <dgm:bulletEnabled val="1"/>
        </dgm:presLayoutVars>
      </dgm:prSet>
      <dgm:spPr/>
    </dgm:pt>
  </dgm:ptLst>
  <dgm:cxnLst>
    <dgm:cxn modelId="{BFD6C375-D8AD-4236-BA2A-4D0CD06894FF}" srcId="{492F50DD-2EFD-42DA-93E2-5F130343E156}" destId="{3FEAD9D0-E7F5-4D88-B192-C65F22476C8D}" srcOrd="1" destOrd="0" parTransId="{1719A564-DE8B-451D-A863-B30BC1F82CD8}" sibTransId="{9ADD8E06-6A4E-4FA7-93EA-E924856D44BA}"/>
    <dgm:cxn modelId="{C20D13CF-066B-4AC6-8D4E-B82F56229CCA}" srcId="{492F50DD-2EFD-42DA-93E2-5F130343E156}" destId="{2EFACA51-39D7-477B-A73A-598399B926A5}" srcOrd="0" destOrd="0" parTransId="{5AF473C3-D3CA-4B0D-848D-54FED32E1030}" sibTransId="{D281F4C9-4258-4FDC-8B15-F0FBCBEDEF82}"/>
    <dgm:cxn modelId="{4A1FA901-83BF-4668-B822-FD8049F26903}" type="presOf" srcId="{DD1004D4-8AC7-4061-8DCE-58B74DC74D6E}" destId="{6EEC42EC-2135-47F6-BD63-D743F5C506E8}" srcOrd="0" destOrd="0" presId="urn:microsoft.com/office/officeart/2005/8/layout/list1"/>
    <dgm:cxn modelId="{40AE1152-71E8-4E13-9DF5-252EE9AEC418}" type="presOf" srcId="{3FEAD9D0-E7F5-4D88-B192-C65F22476C8D}" destId="{A7244BE7-E731-4399-98C5-6D8BB5F1C168}" srcOrd="0" destOrd="0" presId="urn:microsoft.com/office/officeart/2005/8/layout/list1"/>
    <dgm:cxn modelId="{72776637-0E7D-4CF2-8E31-B43DF6D54472}" srcId="{492F50DD-2EFD-42DA-93E2-5F130343E156}" destId="{DD1004D4-8AC7-4061-8DCE-58B74DC74D6E}" srcOrd="2" destOrd="0" parTransId="{658166F8-5070-4DA1-B1A0-EB6BCCD70357}" sibTransId="{D324EBA5-6367-46E3-8264-D49FB392A9A7}"/>
    <dgm:cxn modelId="{5A707DF3-F448-4563-B4E2-25FC55095089}" type="presOf" srcId="{2EFACA51-39D7-477B-A73A-598399B926A5}" destId="{53836FE4-0204-4AFA-82F9-87DCC9FA3786}" srcOrd="1" destOrd="0" presId="urn:microsoft.com/office/officeart/2005/8/layout/list1"/>
    <dgm:cxn modelId="{353D2FAE-B258-46D0-BA06-9956E578F1C0}" type="presOf" srcId="{3FEAD9D0-E7F5-4D88-B192-C65F22476C8D}" destId="{761D47B2-5288-4F0B-B32D-DE32F4283ED0}" srcOrd="1" destOrd="0" presId="urn:microsoft.com/office/officeart/2005/8/layout/list1"/>
    <dgm:cxn modelId="{CDB40438-890D-4FD7-8CDB-333109C0BAA7}" type="presOf" srcId="{2EFACA51-39D7-477B-A73A-598399B926A5}" destId="{72701365-1CCD-427C-8232-E7DDB0311A55}" srcOrd="0" destOrd="0" presId="urn:microsoft.com/office/officeart/2005/8/layout/list1"/>
    <dgm:cxn modelId="{37E72F48-02B1-457C-A8D0-4F6042F0D22C}" type="presOf" srcId="{DD1004D4-8AC7-4061-8DCE-58B74DC74D6E}" destId="{1FD1F610-AF87-4C23-B065-D8450BCA1EA9}" srcOrd="1" destOrd="0" presId="urn:microsoft.com/office/officeart/2005/8/layout/list1"/>
    <dgm:cxn modelId="{D4DD6FFE-B44D-4D0C-ACAE-E7D0A917AB3E}" type="presOf" srcId="{492F50DD-2EFD-42DA-93E2-5F130343E156}" destId="{279D3849-4754-44B6-B7C9-905A6FF899E0}" srcOrd="0" destOrd="0" presId="urn:microsoft.com/office/officeart/2005/8/layout/list1"/>
    <dgm:cxn modelId="{76675779-ECDA-4877-AB4B-6C3B96CE69EA}" type="presParOf" srcId="{279D3849-4754-44B6-B7C9-905A6FF899E0}" destId="{C53EB3FE-645A-41CA-94C9-CA06D8005522}" srcOrd="0" destOrd="0" presId="urn:microsoft.com/office/officeart/2005/8/layout/list1"/>
    <dgm:cxn modelId="{57788E28-FFFA-4FA0-AE3B-E5D471881E10}" type="presParOf" srcId="{C53EB3FE-645A-41CA-94C9-CA06D8005522}" destId="{72701365-1CCD-427C-8232-E7DDB0311A55}" srcOrd="0" destOrd="0" presId="urn:microsoft.com/office/officeart/2005/8/layout/list1"/>
    <dgm:cxn modelId="{24D3CFAD-FAF5-43F2-8F4B-88680FAEAB3A}" type="presParOf" srcId="{C53EB3FE-645A-41CA-94C9-CA06D8005522}" destId="{53836FE4-0204-4AFA-82F9-87DCC9FA3786}" srcOrd="1" destOrd="0" presId="urn:microsoft.com/office/officeart/2005/8/layout/list1"/>
    <dgm:cxn modelId="{653A4B11-11C8-4CA0-A068-771310507A42}" type="presParOf" srcId="{279D3849-4754-44B6-B7C9-905A6FF899E0}" destId="{2358365D-387E-42DC-BBB3-5FD679B25480}" srcOrd="1" destOrd="0" presId="urn:microsoft.com/office/officeart/2005/8/layout/list1"/>
    <dgm:cxn modelId="{B33599E2-8343-4F5B-909B-9DB9F7F1DE92}" type="presParOf" srcId="{279D3849-4754-44B6-B7C9-905A6FF899E0}" destId="{296974D6-E711-4045-A421-2E8FEF2C5E34}" srcOrd="2" destOrd="0" presId="urn:microsoft.com/office/officeart/2005/8/layout/list1"/>
    <dgm:cxn modelId="{56C4FAF8-A849-4493-B186-5283EEBF63B5}" type="presParOf" srcId="{279D3849-4754-44B6-B7C9-905A6FF899E0}" destId="{57030723-8CB0-4278-9E2D-5BA9F8430B55}" srcOrd="3" destOrd="0" presId="urn:microsoft.com/office/officeart/2005/8/layout/list1"/>
    <dgm:cxn modelId="{27A8D51E-ADDA-42EE-96BA-D17648C762E2}" type="presParOf" srcId="{279D3849-4754-44B6-B7C9-905A6FF899E0}" destId="{A0D688E8-5EDB-4AE5-B191-CA58C102C07F}" srcOrd="4" destOrd="0" presId="urn:microsoft.com/office/officeart/2005/8/layout/list1"/>
    <dgm:cxn modelId="{D7CFFC2B-41E9-48EA-957F-713DCCA47883}" type="presParOf" srcId="{A0D688E8-5EDB-4AE5-B191-CA58C102C07F}" destId="{A7244BE7-E731-4399-98C5-6D8BB5F1C168}" srcOrd="0" destOrd="0" presId="urn:microsoft.com/office/officeart/2005/8/layout/list1"/>
    <dgm:cxn modelId="{2EE1E1AF-9C45-4A63-BF34-D81B5C7D540E}" type="presParOf" srcId="{A0D688E8-5EDB-4AE5-B191-CA58C102C07F}" destId="{761D47B2-5288-4F0B-B32D-DE32F4283ED0}" srcOrd="1" destOrd="0" presId="urn:microsoft.com/office/officeart/2005/8/layout/list1"/>
    <dgm:cxn modelId="{64BACBDF-0BF1-4CF2-83F0-01690E2583AA}" type="presParOf" srcId="{279D3849-4754-44B6-B7C9-905A6FF899E0}" destId="{C96015C6-532C-46C6-A222-F7B794473D8C}" srcOrd="5" destOrd="0" presId="urn:microsoft.com/office/officeart/2005/8/layout/list1"/>
    <dgm:cxn modelId="{03D70762-A8CD-46C9-A13A-C549F271F495}" type="presParOf" srcId="{279D3849-4754-44B6-B7C9-905A6FF899E0}" destId="{93DD5B49-F947-4A8B-8AAF-6FD15CEFBA57}" srcOrd="6" destOrd="0" presId="urn:microsoft.com/office/officeart/2005/8/layout/list1"/>
    <dgm:cxn modelId="{466C12F2-C9DF-4D3A-BE86-FA261BB43701}" type="presParOf" srcId="{279D3849-4754-44B6-B7C9-905A6FF899E0}" destId="{E6EA4DF2-2F94-4146-A770-E4C9F8EC9436}" srcOrd="7" destOrd="0" presId="urn:microsoft.com/office/officeart/2005/8/layout/list1"/>
    <dgm:cxn modelId="{ECBD19B1-775F-42C4-9D7B-FC940212B33C}" type="presParOf" srcId="{279D3849-4754-44B6-B7C9-905A6FF899E0}" destId="{3F5A469A-F268-426E-BE90-92100745AFB1}" srcOrd="8" destOrd="0" presId="urn:microsoft.com/office/officeart/2005/8/layout/list1"/>
    <dgm:cxn modelId="{EBD9F0D4-1C1F-4E78-9084-B2B41AB641FB}" type="presParOf" srcId="{3F5A469A-F268-426E-BE90-92100745AFB1}" destId="{6EEC42EC-2135-47F6-BD63-D743F5C506E8}" srcOrd="0" destOrd="0" presId="urn:microsoft.com/office/officeart/2005/8/layout/list1"/>
    <dgm:cxn modelId="{1848B2AF-AA9D-4906-BC50-A3651B10203F}" type="presParOf" srcId="{3F5A469A-F268-426E-BE90-92100745AFB1}" destId="{1FD1F610-AF87-4C23-B065-D8450BCA1EA9}" srcOrd="1" destOrd="0" presId="urn:microsoft.com/office/officeart/2005/8/layout/list1"/>
    <dgm:cxn modelId="{89D2B98B-3218-4F92-B016-09CA3AC22336}" type="presParOf" srcId="{279D3849-4754-44B6-B7C9-905A6FF899E0}" destId="{A45DA081-1744-434C-8933-8D4118F1ECD8}" srcOrd="9" destOrd="0" presId="urn:microsoft.com/office/officeart/2005/8/layout/list1"/>
    <dgm:cxn modelId="{EB675344-B22F-4508-9B9E-3506634E943A}" type="presParOf" srcId="{279D3849-4754-44B6-B7C9-905A6FF899E0}" destId="{65B45894-88B7-4EE1-B5AB-4CB567A2242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974D6-E711-4045-A421-2E8FEF2C5E34}">
      <dsp:nvSpPr>
        <dsp:cNvPr id="0" name=""/>
        <dsp:cNvSpPr/>
      </dsp:nvSpPr>
      <dsp:spPr>
        <a:xfrm>
          <a:off x="0" y="433726"/>
          <a:ext cx="6280727" cy="705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836FE4-0204-4AFA-82F9-87DCC9FA3786}">
      <dsp:nvSpPr>
        <dsp:cNvPr id="0" name=""/>
        <dsp:cNvSpPr/>
      </dsp:nvSpPr>
      <dsp:spPr>
        <a:xfrm>
          <a:off x="314036" y="48155"/>
          <a:ext cx="4396508" cy="8265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78" tIns="0" rIns="166178" bIns="0" numCol="1" spcCol="1270" anchor="ctr" anchorCtr="0">
          <a:noAutofit/>
        </a:bodyPr>
        <a:lstStyle/>
        <a:p>
          <a:pPr lvl="0" algn="l" defTabSz="1244600">
            <a:lnSpc>
              <a:spcPct val="90000"/>
            </a:lnSpc>
            <a:spcBef>
              <a:spcPct val="0"/>
            </a:spcBef>
            <a:spcAft>
              <a:spcPct val="35000"/>
            </a:spcAft>
          </a:pPr>
          <a:r>
            <a:rPr lang="en-US" sz="2800" kern="1200" dirty="0" smtClean="0"/>
            <a:t>Ajay Kumar		</a:t>
          </a:r>
          <a:endParaRPr lang="en-IN" sz="2800" kern="1200" dirty="0"/>
        </a:p>
      </dsp:txBody>
      <dsp:txXfrm>
        <a:off x="354385" y="88504"/>
        <a:ext cx="4315810" cy="745862"/>
      </dsp:txXfrm>
    </dsp:sp>
    <dsp:sp modelId="{93DD5B49-F947-4A8B-8AAF-6FD15CEFBA57}">
      <dsp:nvSpPr>
        <dsp:cNvPr id="0" name=""/>
        <dsp:cNvSpPr/>
      </dsp:nvSpPr>
      <dsp:spPr>
        <a:xfrm>
          <a:off x="0" y="1731515"/>
          <a:ext cx="6280727" cy="705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1D47B2-5288-4F0B-B32D-DE32F4283ED0}">
      <dsp:nvSpPr>
        <dsp:cNvPr id="0" name=""/>
        <dsp:cNvSpPr/>
      </dsp:nvSpPr>
      <dsp:spPr>
        <a:xfrm>
          <a:off x="314036" y="1318235"/>
          <a:ext cx="4396508" cy="8265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78" tIns="0" rIns="166178" bIns="0" numCol="1" spcCol="1270" anchor="ctr" anchorCtr="0">
          <a:noAutofit/>
        </a:bodyPr>
        <a:lstStyle/>
        <a:p>
          <a:pPr lvl="0" algn="l" defTabSz="1244600">
            <a:lnSpc>
              <a:spcPct val="90000"/>
            </a:lnSpc>
            <a:spcBef>
              <a:spcPct val="0"/>
            </a:spcBef>
            <a:spcAft>
              <a:spcPct val="35000"/>
            </a:spcAft>
          </a:pPr>
          <a:r>
            <a:rPr lang="en-US" sz="2800" kern="1200" dirty="0" smtClean="0"/>
            <a:t>Harshit Saxena</a:t>
          </a:r>
          <a:endParaRPr lang="en-IN" sz="2800" kern="1200" dirty="0"/>
        </a:p>
      </dsp:txBody>
      <dsp:txXfrm>
        <a:off x="354385" y="1358584"/>
        <a:ext cx="4315810" cy="745862"/>
      </dsp:txXfrm>
    </dsp:sp>
    <dsp:sp modelId="{65B45894-88B7-4EE1-B5AB-4CB567A22429}">
      <dsp:nvSpPr>
        <dsp:cNvPr id="0" name=""/>
        <dsp:cNvSpPr/>
      </dsp:nvSpPr>
      <dsp:spPr>
        <a:xfrm>
          <a:off x="0" y="3001595"/>
          <a:ext cx="6280727" cy="705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D1F610-AF87-4C23-B065-D8450BCA1EA9}">
      <dsp:nvSpPr>
        <dsp:cNvPr id="0" name=""/>
        <dsp:cNvSpPr/>
      </dsp:nvSpPr>
      <dsp:spPr>
        <a:xfrm>
          <a:off x="314036" y="2588315"/>
          <a:ext cx="4396508" cy="8265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78" tIns="0" rIns="166178" bIns="0" numCol="1" spcCol="1270" anchor="ctr" anchorCtr="0">
          <a:noAutofit/>
        </a:bodyPr>
        <a:lstStyle/>
        <a:p>
          <a:pPr lvl="0" algn="l" defTabSz="1244600">
            <a:lnSpc>
              <a:spcPct val="90000"/>
            </a:lnSpc>
            <a:spcBef>
              <a:spcPct val="0"/>
            </a:spcBef>
            <a:spcAft>
              <a:spcPct val="35000"/>
            </a:spcAft>
          </a:pPr>
          <a:r>
            <a:rPr lang="en-US" sz="2800" kern="1200" dirty="0" smtClean="0"/>
            <a:t>Anamika Mani</a:t>
          </a:r>
          <a:endParaRPr lang="en-IN" sz="2800" kern="1200" dirty="0"/>
        </a:p>
      </dsp:txBody>
      <dsp:txXfrm>
        <a:off x="354385" y="2628664"/>
        <a:ext cx="4315810"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336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262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4124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145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401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10520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0893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010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670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6/1/2023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29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8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6/1/2023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885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6/1/2023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075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6/1/2023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394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674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6/1/2023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081607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6/1/2023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55049034"/>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 id="2147483975" r:id="rId12"/>
    <p:sldLayoutId id="2147483976" r:id="rId13"/>
    <p:sldLayoutId id="2147483977" r:id="rId14"/>
    <p:sldLayoutId id="2147483978" r:id="rId15"/>
    <p:sldLayoutId id="21474839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Student Event Participation System</a:t>
            </a:r>
            <a:endParaRPr lang="en-IN"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240725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IN" dirty="0"/>
          </a:p>
        </p:txBody>
      </p:sp>
      <p:sp>
        <p:nvSpPr>
          <p:cNvPr id="4" name="Rectangle 3"/>
          <p:cNvSpPr/>
          <p:nvPr/>
        </p:nvSpPr>
        <p:spPr>
          <a:xfrm>
            <a:off x="5082742" y="609600"/>
            <a:ext cx="1953491"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TEAM</a:t>
            </a:r>
            <a:endParaRPr lang="en-IN" b="1" dirty="0">
              <a:solidFill>
                <a:schemeClr val="bg1"/>
              </a:solidFill>
            </a:endParaRPr>
          </a:p>
        </p:txBody>
      </p:sp>
      <p:graphicFrame>
        <p:nvGraphicFramePr>
          <p:cNvPr id="7" name="Diagram 6"/>
          <p:cNvGraphicFramePr/>
          <p:nvPr>
            <p:extLst>
              <p:ext uri="{D42A27DB-BD31-4B8C-83A1-F6EECF244321}">
                <p14:modId xmlns:p14="http://schemas.microsoft.com/office/powerpoint/2010/main" val="2822935146"/>
              </p:ext>
            </p:extLst>
          </p:nvPr>
        </p:nvGraphicFramePr>
        <p:xfrm>
          <a:off x="1228436" y="2438400"/>
          <a:ext cx="6280727" cy="3755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7865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6942" y="609600"/>
            <a:ext cx="3325091" cy="9559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Introduction</a:t>
            </a:r>
            <a:endParaRPr lang="en-IN" b="1" dirty="0">
              <a:solidFill>
                <a:schemeClr val="bg1"/>
              </a:solidFill>
            </a:endParaRPr>
          </a:p>
        </p:txBody>
      </p:sp>
      <p:sp>
        <p:nvSpPr>
          <p:cNvPr id="4" name="TextBox 3"/>
          <p:cNvSpPr txBox="1"/>
          <p:nvPr/>
        </p:nvSpPr>
        <p:spPr>
          <a:xfrm>
            <a:off x="900545" y="2812473"/>
            <a:ext cx="8631382" cy="369332"/>
          </a:xfrm>
          <a:prstGeom prst="rect">
            <a:avLst/>
          </a:prstGeom>
          <a:noFill/>
        </p:spPr>
        <p:txBody>
          <a:bodyPr wrap="square" rtlCol="0">
            <a:spAutoFit/>
          </a:bodyPr>
          <a:lstStyle/>
          <a:p>
            <a:pPr algn="just"/>
            <a:endParaRPr lang="en-IN" dirty="0">
              <a:latin typeface="Times New Roman" panose="02020603050405020304" pitchFamily="18" charset="0"/>
              <a:cs typeface="Times New Roman" panose="02020603050405020304" pitchFamily="18" charset="0"/>
            </a:endParaRPr>
          </a:p>
        </p:txBody>
      </p:sp>
      <p:sp>
        <p:nvSpPr>
          <p:cNvPr id="5" name="Rounded Rectangle 4"/>
          <p:cNvSpPr/>
          <p:nvPr/>
        </p:nvSpPr>
        <p:spPr>
          <a:xfrm>
            <a:off x="609599" y="2341418"/>
            <a:ext cx="8617528" cy="425334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 main purpose of this project is to provide the ease to the staff of our college to find out the student participation in the events. As it is too difficult to find such information, so our project provides the student participation information to the staff or faculty. Student event participation is a crucial aspect of a well-rounded and holistic educational experience. Extracurricular activities, programs, and events offer students opportunities to develop a wide range of skills, including leadership, teamwork, communication, and problem-solving. Participating in events also promotes a sense of community and belonging on campus, which can have a positive impact on students' mental health and well-being.</a:t>
            </a:r>
            <a:r>
              <a:rPr lang="en-US" dirty="0"/>
              <a:t> </a:t>
            </a:r>
            <a:r>
              <a:rPr lang="en-US" dirty="0">
                <a:latin typeface="Times New Roman" panose="02020603050405020304" pitchFamily="18" charset="0"/>
                <a:cs typeface="Times New Roman" panose="02020603050405020304" pitchFamily="18" charset="0"/>
              </a:rPr>
              <a:t>There is still a need for more resources and information to support student event participation. Many students are unaware of the benefits of participating in events or may be unsure of how to get involved. Additionally, event organizers may struggle with planning and executing successful events or may be unsure of how to encourage student participation. </a:t>
            </a:r>
            <a:endParaRPr lang="en-IN" dirty="0">
              <a:latin typeface="Times New Roman" panose="02020603050405020304"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402585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7" y="443346"/>
            <a:ext cx="4992688" cy="103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rPr>
              <a:t>Project Objective</a:t>
            </a:r>
            <a:endParaRPr lang="en-IN" sz="3600" b="1" dirty="0">
              <a:solidFill>
                <a:schemeClr val="bg1"/>
              </a:solidFill>
            </a:endParaRPr>
          </a:p>
        </p:txBody>
      </p:sp>
      <p:sp>
        <p:nvSpPr>
          <p:cNvPr id="4" name="TextBox 3"/>
          <p:cNvSpPr txBox="1"/>
          <p:nvPr/>
        </p:nvSpPr>
        <p:spPr>
          <a:xfrm>
            <a:off x="803563" y="2369127"/>
            <a:ext cx="7855528" cy="397031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purpose of this project is to create an online platform that enables students to actively participate in virtual events, such as conferences, webinars, workshops, and seminars. The platform will provide students with an engaging and interactive experience, allowing them to connect with speakers, ask questions, collaborate with peers, and access event resources. </a:t>
            </a:r>
            <a:r>
              <a:rPr lang="en-US" dirty="0">
                <a:latin typeface="Times New Roman" panose="02020603050405020304" pitchFamily="18" charset="0"/>
                <a:cs typeface="Times New Roman" panose="02020603050405020304" pitchFamily="18" charset="0"/>
              </a:rPr>
              <a:t>The project scope encompasses the development and implementation of the online platform, ensuring a seamless and user-friendly experience for student event participation</a:t>
            </a:r>
            <a:r>
              <a:rPr lang="en-US" dirty="0" smtClean="0">
                <a:latin typeface="Times New Roman" panose="02020603050405020304" pitchFamily="18" charset="0"/>
                <a:cs typeface="Times New Roman" panose="02020603050405020304" pitchFamily="18" charset="0"/>
              </a:rPr>
              <a:t>. Students </a:t>
            </a:r>
            <a:r>
              <a:rPr lang="en-US" dirty="0">
                <a:latin typeface="Times New Roman" panose="02020603050405020304" pitchFamily="18" charset="0"/>
                <a:cs typeface="Times New Roman" panose="02020603050405020304" pitchFamily="18" charset="0"/>
              </a:rPr>
              <a:t>will be able to browse and register for upcoming events of interest through an intuitive registration process.</a:t>
            </a:r>
            <a:endParaRPr lang="en-IN"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44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4836" y="498763"/>
            <a:ext cx="7924800" cy="13023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bg1"/>
                </a:solidFill>
              </a:rPr>
              <a:t>HARDWARE &amp; SOFTWARE REQUIREMENTS</a:t>
            </a:r>
          </a:p>
        </p:txBody>
      </p:sp>
      <p:sp>
        <p:nvSpPr>
          <p:cNvPr id="4" name="Rectangle 3"/>
          <p:cNvSpPr/>
          <p:nvPr/>
        </p:nvSpPr>
        <p:spPr>
          <a:xfrm>
            <a:off x="1163781" y="2759746"/>
            <a:ext cx="7938655" cy="313932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software environment used for developing the application is: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Operating </a:t>
            </a:r>
            <a:r>
              <a:rPr lang="en-US" dirty="0">
                <a:latin typeface="Times New Roman" panose="02020603050405020304" pitchFamily="18" charset="0"/>
                <a:cs typeface="Times New Roman" panose="02020603050405020304" pitchFamily="18" charset="0"/>
              </a:rPr>
              <a:t>System – Windows </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editor – Microsoft Visual Studio Code </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Hardware </a:t>
            </a:r>
            <a:r>
              <a:rPr lang="en-US" dirty="0">
                <a:latin typeface="Times New Roman" panose="02020603050405020304" pitchFamily="18" charset="0"/>
                <a:cs typeface="Times New Roman" panose="02020603050405020304" pitchFamily="18" charset="0"/>
              </a:rPr>
              <a:t>components required for installing all the required software environment and tools are: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Processor </a:t>
            </a:r>
            <a:r>
              <a:rPr lang="en-US" dirty="0">
                <a:latin typeface="Times New Roman" panose="02020603050405020304" pitchFamily="18" charset="0"/>
                <a:cs typeface="Times New Roman" panose="02020603050405020304" pitchFamily="18" charset="0"/>
              </a:rPr>
              <a:t>– Intel i3 5th generation or </a:t>
            </a:r>
            <a:r>
              <a:rPr lang="en-US" dirty="0" smtClean="0">
                <a:latin typeface="Times New Roman" panose="02020603050405020304" pitchFamily="18" charset="0"/>
                <a:cs typeface="Times New Roman" panose="02020603050405020304" pitchFamily="18" charset="0"/>
              </a:rPr>
              <a:t>higher</a:t>
            </a:r>
          </a:p>
          <a:p>
            <a:pPr marL="342900" indent="-342900">
              <a:buAutoNum type="arabicPeriod"/>
            </a:pPr>
            <a:r>
              <a:rPr lang="en-US" dirty="0" smtClean="0">
                <a:latin typeface="Times New Roman" panose="02020603050405020304" pitchFamily="18" charset="0"/>
                <a:cs typeface="Times New Roman" panose="02020603050405020304" pitchFamily="18" charset="0"/>
              </a:rPr>
              <a:t>RAM </a:t>
            </a:r>
            <a:r>
              <a:rPr lang="en-US" dirty="0">
                <a:latin typeface="Times New Roman" panose="02020603050405020304" pitchFamily="18" charset="0"/>
                <a:cs typeface="Times New Roman" panose="02020603050405020304" pitchFamily="18" charset="0"/>
              </a:rPr>
              <a:t>– Minimum 4 GB, recommended 8 GB </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r>
              <a:rPr lang="en-US" dirty="0" smtClean="0">
                <a:latin typeface="Times New Roman" panose="02020603050405020304" pitchFamily="18" charset="0"/>
                <a:cs typeface="Times New Roman" panose="02020603050405020304" pitchFamily="18" charset="0"/>
              </a:rPr>
              <a:t>Space </a:t>
            </a:r>
            <a:r>
              <a:rPr lang="en-US" dirty="0">
                <a:latin typeface="Times New Roman" panose="02020603050405020304" pitchFamily="18" charset="0"/>
                <a:cs typeface="Times New Roman" panose="02020603050405020304" pitchFamily="18" charset="0"/>
              </a:rPr>
              <a:t>- Minimum 5 GB of free disk space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996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5090" y="429491"/>
            <a:ext cx="5195455" cy="1163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Project Outcome</a:t>
            </a:r>
            <a:endParaRPr lang="en-IN" sz="3600" dirty="0"/>
          </a:p>
        </p:txBody>
      </p:sp>
      <p:sp>
        <p:nvSpPr>
          <p:cNvPr id="3" name="TextBox 2"/>
          <p:cNvSpPr txBox="1"/>
          <p:nvPr/>
        </p:nvSpPr>
        <p:spPr>
          <a:xfrm>
            <a:off x="775855" y="2715490"/>
            <a:ext cx="8354290" cy="313932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this way the Student Event Participation System is useful for establishment to keep up the event records of students. This lessens the burden of client and it is additionally an efficient procedure. The data can be effortlessly retrieved. The framework keeps up all records easily. The proposed framework is automated and has been created utilizing advance language in this way it gives a greater number of facilities than present framework. It gives fast access to any information. The Student Event Participation system allows the administrator to store the details of events and user details. The implementation of this system will reduce the data entry, cost, time and also provide readily calculated reports. This website provides a computerized system that will benefit the student as well as the staff of the college. </a:t>
            </a:r>
            <a:r>
              <a:rPr lang="en-US" dirty="0">
                <a:latin typeface="Times New Roman" panose="02020603050405020304" pitchFamily="18" charset="0"/>
                <a:cs typeface="Times New Roman" panose="02020603050405020304" pitchFamily="18" charset="0"/>
              </a:rPr>
              <a:t>It also has a facility for teachers to login and also can add and maintain college </a:t>
            </a:r>
            <a:r>
              <a:rPr lang="en-US" dirty="0" smtClean="0">
                <a:latin typeface="Times New Roman" panose="02020603050405020304" pitchFamily="18" charset="0"/>
                <a:cs typeface="Times New Roman" panose="02020603050405020304" pitchFamily="18" charset="0"/>
              </a:rPr>
              <a:t>events.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933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549237"/>
            <a:ext cx="8285018" cy="336656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Event Management System has many advantages and uses. It can be definitely used in </a:t>
            </a:r>
          </a:p>
          <a:p>
            <a:pPr algn="just">
              <a:lnSpc>
                <a:spcPct val="150000"/>
              </a:lnSpc>
            </a:pPr>
            <a:r>
              <a:rPr lang="en-US" dirty="0">
                <a:latin typeface="Times New Roman" panose="02020603050405020304" pitchFamily="18" charset="0"/>
                <a:cs typeface="Times New Roman" panose="02020603050405020304" pitchFamily="18" charset="0"/>
              </a:rPr>
              <a:t>managing college fests and other events. </a:t>
            </a:r>
          </a:p>
          <a:p>
            <a:pPr algn="just">
              <a:lnSpc>
                <a:spcPct val="150000"/>
              </a:lnSpc>
            </a:pPr>
            <a:r>
              <a:rPr lang="en-US" dirty="0">
                <a:latin typeface="Times New Roman" panose="02020603050405020304" pitchFamily="18" charset="0"/>
                <a:cs typeface="Times New Roman" panose="02020603050405020304" pitchFamily="18" charset="0"/>
              </a:rPr>
              <a:t>With most universities shifting to online mode of conducting events and fests, there </a:t>
            </a:r>
          </a:p>
          <a:p>
            <a:pPr algn="just">
              <a:lnSpc>
                <a:spcPct val="150000"/>
              </a:lnSpc>
            </a:pPr>
            <a:r>
              <a:rPr lang="en-US" dirty="0">
                <a:latin typeface="Times New Roman" panose="02020603050405020304" pitchFamily="18" charset="0"/>
                <a:cs typeface="Times New Roman" panose="02020603050405020304" pitchFamily="18" charset="0"/>
              </a:rPr>
              <a:t>involves a need of a medium, or a system to help management the events that are being </a:t>
            </a:r>
          </a:p>
          <a:p>
            <a:pPr algn="just">
              <a:lnSpc>
                <a:spcPct val="150000"/>
              </a:lnSpc>
            </a:pPr>
            <a:r>
              <a:rPr lang="en-US" dirty="0">
                <a:latin typeface="Times New Roman" panose="02020603050405020304" pitchFamily="18" charset="0"/>
                <a:cs typeface="Times New Roman" panose="02020603050405020304" pitchFamily="18" charset="0"/>
              </a:rPr>
              <a:t>conducted. And our Event Management System is the perfect solution with which the </a:t>
            </a:r>
          </a:p>
          <a:p>
            <a:pPr algn="just">
              <a:lnSpc>
                <a:spcPct val="150000"/>
              </a:lnSpc>
            </a:pPr>
            <a:r>
              <a:rPr lang="en-US" dirty="0">
                <a:latin typeface="Times New Roman" panose="02020603050405020304" pitchFamily="18" charset="0"/>
                <a:cs typeface="Times New Roman" panose="02020603050405020304" pitchFamily="18" charset="0"/>
              </a:rPr>
              <a:t>students as well as the faculties can display information about the various events are </a:t>
            </a:r>
          </a:p>
          <a:p>
            <a:pPr algn="just">
              <a:lnSpc>
                <a:spcPct val="150000"/>
              </a:lnSpc>
            </a:pPr>
            <a:r>
              <a:rPr lang="en-US" dirty="0">
                <a:latin typeface="Times New Roman" panose="02020603050405020304" pitchFamily="18" charset="0"/>
                <a:cs typeface="Times New Roman" panose="02020603050405020304" pitchFamily="18" charset="0"/>
              </a:rPr>
              <a:t>being conducted which allows interested users directly register to the event that </a:t>
            </a:r>
          </a:p>
          <a:p>
            <a:pPr algn="just">
              <a:lnSpc>
                <a:spcPct val="150000"/>
              </a:lnSpc>
            </a:pPr>
            <a:r>
              <a:rPr lang="en-US" dirty="0">
                <a:latin typeface="Times New Roman" panose="02020603050405020304" pitchFamily="18" charset="0"/>
                <a:cs typeface="Times New Roman" panose="02020603050405020304" pitchFamily="18" charset="0"/>
              </a:rPr>
              <a:t>fascinates them.</a:t>
            </a:r>
          </a:p>
        </p:txBody>
      </p:sp>
      <p:sp>
        <p:nvSpPr>
          <p:cNvPr id="3" name="Rectangle 2"/>
          <p:cNvSpPr/>
          <p:nvPr/>
        </p:nvSpPr>
        <p:spPr>
          <a:xfrm>
            <a:off x="3491345" y="498763"/>
            <a:ext cx="4696691" cy="1011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Conclusion</a:t>
            </a:r>
            <a:endParaRPr lang="en-IN" sz="3600" dirty="0"/>
          </a:p>
        </p:txBody>
      </p:sp>
    </p:spTree>
    <p:extLst>
      <p:ext uri="{BB962C8B-B14F-4D97-AF65-F5344CB8AC3E}">
        <p14:creationId xmlns:p14="http://schemas.microsoft.com/office/powerpoint/2010/main" val="1773044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9963" y="1831261"/>
            <a:ext cx="6733310" cy="2616047"/>
          </a:xfrm>
          <a:prstGeom prst="rect">
            <a:avLst/>
          </a:prstGeom>
          <a:noFill/>
        </p:spPr>
        <p:txBody>
          <a:bodyPr wrap="none" lIns="91440" tIns="45720" rIns="91440" bIns="45720">
            <a:prstTxWarp prst="textChevron">
              <a:avLst/>
            </a:prstTxWarp>
            <a:spAutoFit/>
          </a:bodyPr>
          <a:lstStyle/>
          <a:p>
            <a:pPr algn="ctr"/>
            <a:r>
              <a:rPr lang="en-US" sz="9600" b="1" dirty="0" smtClean="0">
                <a:ln w="22225">
                  <a:solidFill>
                    <a:schemeClr val="accent2"/>
                  </a:solidFill>
                  <a:prstDash val="solid"/>
                </a:ln>
                <a:solidFill>
                  <a:schemeClr val="accent2">
                    <a:lumMod val="40000"/>
                    <a:lumOff val="60000"/>
                  </a:schemeClr>
                </a:solidFill>
              </a:rPr>
              <a:t>Thank You</a:t>
            </a:r>
            <a:endParaRPr lang="en-US" sz="9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746842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TotalTime>
  <Words>631</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Student Event Participation System</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Event Participation System</dc:title>
  <dc:creator>DELL</dc:creator>
  <cp:lastModifiedBy>DELL</cp:lastModifiedBy>
  <cp:revision>8</cp:revision>
  <dcterms:created xsi:type="dcterms:W3CDTF">2023-06-01T16:11:40Z</dcterms:created>
  <dcterms:modified xsi:type="dcterms:W3CDTF">2023-06-01T17:06:47Z</dcterms:modified>
</cp:coreProperties>
</file>