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0EB-071D-6C33-860C-512922030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A0C31-0F2A-BDF4-29D7-92FA5929B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DE6BA-29ED-3DB4-9DDC-CE68DC9A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016F-43AA-A6EC-1B22-6CF4F88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8AB0-7662-75A1-CED7-1F726492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0881-7786-4348-021A-C544598F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1F6D3-21B7-4725-2814-F0CB1371D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6DBE-5491-7F44-01CE-82CFE7A6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E5D8E-A9BF-3E53-D084-00F2950C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1BDA-B124-A723-D042-C41D75C6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A7E3D-F3F0-9714-D367-3906A6711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86B05-FDB6-0FFC-BC39-C173293C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823D-466A-0D26-2645-90E98A7E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8CC0-9C3F-26A1-9AFC-4C724A0B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839A-A84F-6BB1-231C-D0210789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5F39-C238-2FAA-20F3-9A56A486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B1B6-7DF7-8995-8AF2-F13BFC5A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53686-1C2C-5836-1631-C95F1049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9988-7CA5-C3A8-731D-BB9507E3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333CA-D585-2A5D-BF73-5DC7043C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97C9-DD4F-F11E-D50E-CD63E9AB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7920C-187B-D8F8-D243-9046C693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A794-EFD3-771E-477A-91650D13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2A64E-03C6-1331-0343-3052BFDF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F548B-EB33-69FD-05BF-6FC31741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BAC4-5AF4-3913-C5F2-2A43841C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0D88-643E-56AD-18E8-D73F1DD6E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9E786-53B8-660D-B698-1122C76B9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6E4C9-016D-8539-BBF8-3C5F3588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2ECBE-F843-00DF-7414-91FCD774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56F88-5273-6062-03DC-5E7A747D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2524-E01E-E9F0-EF79-2D4B9F52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A1CDF-A469-E23D-E94A-E867C0FC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E8661-EE19-6002-8B7B-777C06D92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D4806-CE74-DCBC-D3AE-B208AE73C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30D51-8DF7-FB86-3F64-8B5A36B34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32FFE-780D-7AEC-0976-6E8A0CB7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5E6E1-7493-C20A-2D13-593C807A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283A8-1BE2-788D-18F9-DEC8C101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47A4-83D1-B7B2-8C2E-FA9C5A3D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17AEA-7B87-4029-AB19-90AB8852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09BE9-AE79-5133-AA0B-0BB223B4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CF7F8-F8E3-8FDD-F5AA-7D4034E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12C2D-DF46-517D-FDD6-000D11C7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AFF2C-F205-D575-1DAA-849C9DF9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58F7F-406B-76DA-9C08-752C7B2B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F44A-6122-D865-7FF9-641FB6FA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6A7F-E042-5D44-1BFD-D48C702E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FA4F9-0E8B-D2B4-0938-4E13AA41B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FFD52-9FCB-5C69-6DB2-7A0BB613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CA1F9-147E-14C2-BBB0-ADD22F5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DF720-15A1-FC21-28B7-43E307DE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3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E135-4F19-B715-84F4-773D7341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DD8D0-CA19-C4D9-8B57-DE3540437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11E61-D0DF-A7EC-1A75-2FE1D61D1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8A1A9-0C95-3AB5-DA72-63631941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B24C8-D805-8D88-30F0-EC09BF5A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8264F-1748-0BD9-2265-39D4D01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5AA44-6BD5-E12D-126B-1823D3C0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C909A-BF77-C0C5-FA24-E1D8BECEF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C66D-EBEB-6592-001D-A15E4BD4F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8C33-1C5E-42BC-94D5-6C0394032D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66C2-8C29-E711-CE98-E1063C274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82E3F-7218-B533-2045-07E7DDFD4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629B-7D76-3094-3BD7-749D2CB2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Module-3 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9D332-4519-C76B-DEDF-8501CF44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 key project you have worked on or are currently working on.</a:t>
            </a:r>
          </a:p>
          <a:p>
            <a:pPr marL="0" indent="0" algn="ctr">
              <a:buNone/>
            </a:pPr>
            <a:r>
              <a:rPr lang="en-US" dirty="0"/>
              <a:t> &amp;</a:t>
            </a:r>
          </a:p>
          <a:p>
            <a:r>
              <a:rPr lang="en-US" dirty="0"/>
              <a:t>Explain the technologies used, the scope of the project, and its objectives.</a:t>
            </a:r>
          </a:p>
          <a:p>
            <a:pPr marL="0" indent="0" algn="ctr">
              <a:buNone/>
            </a:pPr>
            <a:r>
              <a:rPr lang="en-US" dirty="0"/>
              <a:t>&amp;</a:t>
            </a:r>
          </a:p>
          <a:p>
            <a:r>
              <a:rPr lang="en-US" dirty="0"/>
              <a:t>Highlight the challenges faced and how you addressed them, showcasing your problem solving skills.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8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ADF8-8F49-075A-BA16-C0E88E57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– 3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0819-DDD8-2DFB-6001-F9E21F4A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made a responsive travel website which can visible in any device. The language that I have used in this project is HTML, CSS &amp; JS. The website contains different pages like Home, About, Contact Us, Gallery &amp; Blog.</a:t>
            </a:r>
          </a:p>
          <a:p>
            <a:r>
              <a:rPr lang="en-US" dirty="0"/>
              <a:t>While making the website the challenges that I have faced is making it responsive which can visible in any device. So to overcome this problem I have used media query at different breakpoint so that it can visible in any device.</a:t>
            </a:r>
          </a:p>
          <a:p>
            <a:endParaRPr lang="en-US" dirty="0"/>
          </a:p>
          <a:p>
            <a:r>
              <a:rPr lang="en-US" dirty="0" err="1"/>
              <a:t>Youtube</a:t>
            </a:r>
            <a:r>
              <a:rPr lang="en-US"/>
              <a:t> link :- https://youtube.com/shorts/cwDjj68OXrM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8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Module-3 Projects</vt:lpstr>
      <vt:lpstr>Module – 3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Mohil Makwana</dc:creator>
  <cp:lastModifiedBy>Mohil Makwana</cp:lastModifiedBy>
  <cp:revision>7</cp:revision>
  <dcterms:created xsi:type="dcterms:W3CDTF">2024-07-18T07:46:33Z</dcterms:created>
  <dcterms:modified xsi:type="dcterms:W3CDTF">2024-07-18T07:49:54Z</dcterms:modified>
</cp:coreProperties>
</file>