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A287-D06A-51B7-D2A2-A6AB0F0AC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ECC23-C2FA-26B1-FA1E-74355DEC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BF35-5E03-4258-1EFA-B0BD496C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9817-2008-4619-8CA6-3C2C85F6CE8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C322D-758A-7916-9E6B-8784D4D9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733D-F02E-7513-E5F0-17ABEB23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E441-7E73-4316-908B-11F92D7B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A3E1-2C5A-50B7-E751-5707D2CA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87255-0C50-E51C-57DE-E6E7DB7C0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B143-E862-3961-D98B-57126BB8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9817-2008-4619-8CA6-3C2C85F6CE8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A46EE-97BD-C38E-0200-61E43CF7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6A77-63B0-54BA-2BB3-8294AA0B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E441-7E73-4316-908B-11F92D7B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7C424-39B5-0639-6D47-E958B123E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93336-D020-E629-2EFF-49AF279F5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A7AE-57AD-8B27-98EA-3D329253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9817-2008-4619-8CA6-3C2C85F6CE8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D90AD-0C34-E328-A9FA-D5BACA7C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8C3B-A901-7904-2360-55EDBF6A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E441-7E73-4316-908B-11F92D7B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6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0A75-2B53-F69E-B09A-8F172C63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89DC-9227-62AA-FF4C-6FB0E84A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D39A-8249-C082-DB62-694F25BF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9817-2008-4619-8CA6-3C2C85F6CE8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DC6F-8A2B-DAF8-26B4-7FCE89B1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9C5B-1F1A-9760-FCFD-49DD3DD3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E441-7E73-4316-908B-11F92D7B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6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1A70-2CBC-AA03-254D-02AD072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93003-B0AC-DEA9-94B5-96C0E870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72A5-B010-5D2C-046D-F2B76272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9817-2008-4619-8CA6-3C2C85F6CE8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E1FC8-92A2-D860-DFDE-EF55C2EF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70DC-FDF5-46F0-C807-4EC09FA8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E441-7E73-4316-908B-11F92D7B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0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B9AC-51F5-E7C5-FDE2-F90E4748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F2BC-1F52-D4DE-775C-F390EB6F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325B4-CF30-060D-D386-1480C13A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7DE29-294E-82FA-72E3-93ADE68A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9817-2008-4619-8CA6-3C2C85F6CE8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F82EC-3862-7079-E3A2-38E88E06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F69C2-894E-DE69-A1B4-188116C6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E441-7E73-4316-908B-11F92D7B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746D-DC2D-9411-02AE-7EE24CF7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BC0E6-7D41-8C81-C3AA-649D53427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D2152-F71F-6C4B-5CB6-C39B9EB48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3B221-32B5-EDFD-2072-B07BA4869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F2210-38F5-CFEC-0E68-7B255A021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40D1D-2653-F150-71C6-36FB0056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9817-2008-4619-8CA6-3C2C85F6CE8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50C7C-B4DA-25E7-703A-575584AA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7336A-13A3-A01D-0137-0A4A0EE3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E441-7E73-4316-908B-11F92D7B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5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0C8D-DE40-0733-BE1D-DC8BE2AA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75D25-BE75-70ED-D4E5-46A80304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9817-2008-4619-8CA6-3C2C85F6CE8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19EE4-D925-00CC-7295-D47CF247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18B3B-F0C7-AFC2-C51F-A57492C7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E441-7E73-4316-908B-11F92D7B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22D14-5AD8-A017-7A50-C1158CE8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9817-2008-4619-8CA6-3C2C85F6CE8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B45CA-AAFC-5C51-5B2A-F79CA7E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7B173-F39A-6667-C854-F590922C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E441-7E73-4316-908B-11F92D7B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4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CFA6-13C0-C88A-2C50-DBD346E8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6087B-4A51-681F-4160-A8702BF1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4472E-4220-FFE9-6875-8E6527FE5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7CA82-0B8B-CE8E-B650-A3756101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9817-2008-4619-8CA6-3C2C85F6CE8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F4393-4BBB-DFBB-9E0F-40171F1B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4C7D7-4DC0-8950-B989-FD21D620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E441-7E73-4316-908B-11F92D7B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477B-F222-DE3B-0DDE-0E3E9D09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4782-92F9-D224-347B-E7FBBDBBD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D27D1-FDE5-F690-4C9F-168F22861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A50C-988F-FC11-43BD-04529A66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9817-2008-4619-8CA6-3C2C85F6CE8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2373D-5D85-EBB9-6D9B-4DAB137A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2CBFA-7B48-3CA7-CA2B-0D6233FE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E441-7E73-4316-908B-11F92D7B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5AABF-925F-C835-8CFB-9064BE08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6EB28-2A2D-FBAF-BC79-37C4D358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29C62-3B9D-7A08-81AD-A938DF019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E9817-2008-4619-8CA6-3C2C85F6CE8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56BE-08BE-9FA9-ECFB-28E3330DE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A0E71-C04D-193C-CA9D-CAE38A6A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E441-7E73-4316-908B-11F92D7B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6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49298-66C9-2B8B-548E-EB297E5A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– 4 HR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5EE4D-3E95-11B4-09D1-AD363061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your career goals and where you see yourself in the next few years.</a:t>
            </a:r>
          </a:p>
          <a:p>
            <a:pPr marL="0" indent="0" algn="ctr">
              <a:buNone/>
            </a:pPr>
            <a:r>
              <a:rPr lang="en-US" dirty="0"/>
              <a:t>&amp;</a:t>
            </a:r>
          </a:p>
          <a:p>
            <a:r>
              <a:rPr lang="en-US" dirty="0"/>
              <a:t>Detail the roles and industries you are interested in.</a:t>
            </a:r>
          </a:p>
          <a:p>
            <a:pPr marL="0" indent="0" algn="ctr">
              <a:buNone/>
            </a:pPr>
            <a:r>
              <a:rPr lang="en-US" dirty="0"/>
              <a:t>&amp;</a:t>
            </a:r>
          </a:p>
          <a:p>
            <a:r>
              <a:rPr lang="en-US" dirty="0"/>
              <a:t>Highlight specific goals or milestones you aim to achieve.</a:t>
            </a:r>
          </a:p>
        </p:txBody>
      </p:sp>
    </p:spTree>
    <p:extLst>
      <p:ext uri="{BB962C8B-B14F-4D97-AF65-F5344CB8AC3E}">
        <p14:creationId xmlns:p14="http://schemas.microsoft.com/office/powerpoint/2010/main" val="92257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0A6E-7A29-5938-4656-300AFBC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– 4 HR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3237-A475-1CAD-34C5-86BF2F2C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 a fresher, in few years, I hope to have become a highly skilled professional who has gained valuable experience and contributed to the growth of the company. I aspire to be respected for my strong work ethic and ability to learn quickly and to have advanced in my career.</a:t>
            </a:r>
          </a:p>
          <a:p>
            <a:r>
              <a:rPr lang="en-US" dirty="0"/>
              <a:t>I am interested in making user-interface of the website.</a:t>
            </a:r>
          </a:p>
          <a:p>
            <a:r>
              <a:rPr lang="en-US" b="0" i="0" dirty="0">
                <a:solidFill>
                  <a:srgbClr val="333E49"/>
                </a:solidFill>
                <a:effectLst/>
                <a:highlight>
                  <a:srgbClr val="FFFFFF"/>
                </a:highlight>
                <a:latin typeface="proxima-nova"/>
              </a:rPr>
              <a:t>Maintain and improve website</a:t>
            </a:r>
            <a:r>
              <a:rPr lang="en-US" dirty="0">
                <a:solidFill>
                  <a:srgbClr val="333E49"/>
                </a:solidFill>
                <a:highlight>
                  <a:srgbClr val="FFFFFF"/>
                </a:highlight>
                <a:latin typeface="proxima-nova"/>
              </a:rPr>
              <a:t>, </a:t>
            </a:r>
            <a:r>
              <a:rPr lang="en-US" b="0" i="0" dirty="0">
                <a:solidFill>
                  <a:srgbClr val="333E49"/>
                </a:solidFill>
                <a:effectLst/>
                <a:highlight>
                  <a:srgbClr val="FFFFFF"/>
                </a:highlight>
                <a:latin typeface="proxima-nova"/>
              </a:rPr>
              <a:t>Optimize applications for maximum speed</a:t>
            </a:r>
            <a:r>
              <a:rPr lang="en-US" dirty="0">
                <a:solidFill>
                  <a:srgbClr val="333E49"/>
                </a:solidFill>
                <a:highlight>
                  <a:srgbClr val="FFFFFF"/>
                </a:highlight>
                <a:latin typeface="proxima-nova"/>
              </a:rPr>
              <a:t>, </a:t>
            </a:r>
            <a:r>
              <a:rPr lang="en-US" b="0" i="0" dirty="0">
                <a:solidFill>
                  <a:srgbClr val="333E49"/>
                </a:solidFill>
                <a:effectLst/>
                <a:highlight>
                  <a:srgbClr val="FFFFFF"/>
                </a:highlight>
                <a:latin typeface="proxima-nova"/>
              </a:rPr>
              <a:t>Design mobile-based features</a:t>
            </a:r>
            <a:r>
              <a:rPr lang="en-US" dirty="0">
                <a:solidFill>
                  <a:srgbClr val="333E49"/>
                </a:solidFill>
                <a:highlight>
                  <a:srgbClr val="FFFFFF"/>
                </a:highlight>
                <a:latin typeface="proxima-nova"/>
              </a:rPr>
              <a:t>, </a:t>
            </a:r>
            <a:r>
              <a:rPr lang="en-US" b="0" i="0" dirty="0">
                <a:solidFill>
                  <a:srgbClr val="333E49"/>
                </a:solidFill>
                <a:effectLst/>
                <a:highlight>
                  <a:srgbClr val="FFFFFF"/>
                </a:highlight>
                <a:latin typeface="proxima-nova"/>
              </a:rPr>
              <a:t>Stay up-to-date on emerging technologies</a:t>
            </a:r>
            <a:r>
              <a:rPr lang="en-US" dirty="0">
                <a:solidFill>
                  <a:srgbClr val="333E49"/>
                </a:solidFill>
                <a:highlight>
                  <a:srgbClr val="FFFFFF"/>
                </a:highlight>
                <a:latin typeface="proxima-nova"/>
              </a:rPr>
              <a:t>.</a:t>
            </a:r>
          </a:p>
          <a:p>
            <a:r>
              <a:rPr lang="en-US" dirty="0" err="1">
                <a:solidFill>
                  <a:srgbClr val="333E49"/>
                </a:solidFill>
                <a:highlight>
                  <a:srgbClr val="FFFFFF"/>
                </a:highlight>
                <a:latin typeface="proxima-nova"/>
              </a:rPr>
              <a:t>Youtube</a:t>
            </a:r>
            <a:r>
              <a:rPr lang="en-US">
                <a:solidFill>
                  <a:srgbClr val="333E49"/>
                </a:solidFill>
                <a:highlight>
                  <a:srgbClr val="FFFFFF"/>
                </a:highlight>
                <a:latin typeface="proxima-nova"/>
              </a:rPr>
              <a:t> Link :- </a:t>
            </a:r>
            <a:r>
              <a:rPr lang="en-US"/>
              <a:t>https://youtube.com/shorts/cwDjj68OXrM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8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proxima-nova</vt:lpstr>
      <vt:lpstr>Roboto</vt:lpstr>
      <vt:lpstr>Office Theme</vt:lpstr>
      <vt:lpstr>Module – 4 HR Questions</vt:lpstr>
      <vt:lpstr>Module – 4 HR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Mohil Makwana</dc:creator>
  <cp:lastModifiedBy>Mohil Makwana</cp:lastModifiedBy>
  <cp:revision>16</cp:revision>
  <dcterms:created xsi:type="dcterms:W3CDTF">2024-07-18T07:51:16Z</dcterms:created>
  <dcterms:modified xsi:type="dcterms:W3CDTF">2024-07-18T17:48:45Z</dcterms:modified>
</cp:coreProperties>
</file>