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38AA-13BE-4F83-34ED-BD7A71769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E388F-30F8-2259-F9BE-44F03B797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F280-C512-9C6B-6CB5-DD1FD174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387F-7495-4244-FF72-48DE98B5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5C9C-C24C-8D83-FB54-A8105C1A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DE7B-02A6-07D0-3297-59F5B8EA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BA38F-E779-29B6-F015-3F8BC79C7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C1C3-7439-6570-7BDB-EB21A03B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C5E4-9F2D-1898-8C1C-B3484D1A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EB0A-F1D0-F67C-D04C-DA3B55BE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82956-8BD6-B893-27AB-BB08CA1FF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092D2-8E05-023D-D83C-B828D04C1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58AE-22D0-A55D-C3D8-2B15AAF0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0CBB-70B9-B826-72D7-9CC680E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0F102-006E-24D7-0498-4CAA352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8C7A-F1AC-36E0-C130-93AF3818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CF2A-568A-8CE7-BE88-B4DD5D2D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F509-FC58-B96B-D9D5-BA9F66B9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8C33-009E-879E-A120-BF1D0B15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BE80-C45A-7EDC-8567-07F7E0DD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5AC2-C3D9-F0B3-86F0-9E1911CC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F3ADA-0B6C-992F-37FC-066322D1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0326-CA03-CDFF-2B39-F0702431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DB27-9EAF-350D-404E-74F5295D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D36D-8B5E-1E6D-BA5F-F52BD1D6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D97-FC7E-C79A-D31F-0AA43BC4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5369-F251-684D-1133-988B18D97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A972E-9EC9-135A-0D7A-22205D23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B3CE5-188A-A96D-795A-85BD4434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EF98-1A7E-42A2-1DE8-74470E2C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F004-FE18-41A8-7F3C-3BD3ACEB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B285-E69C-4E4B-24B0-E4CF2F25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D5DD-4660-ECE6-4E9A-5DD94660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E699-C7F8-360F-B2CA-169F3051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4E2F5-73A8-6E89-BF89-F497F7D1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1303A-3A5F-649C-5F7C-6160355A6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6E5AF-80F0-CA0D-3F6A-AA637FF9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D5D95-0D65-B490-AA77-CB0705BF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34F34-F593-62D6-87EB-78D66349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DC2C-A822-74B6-B551-39885D9A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FC357-A8CD-8F0C-CEEE-EA93D64C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C21F1-8178-D8B3-B2D5-1AA883F9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5FBB-F001-5BA9-38D8-CDB8946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3CF73-A07F-2607-3548-DB5EDE5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D88D6-8A56-4CC8-47E1-96111E59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52619-1628-4EB5-2414-3F5AE02C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F6C8-9450-B806-5696-FAEB99D5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EFB4-5D7B-9F4D-B5D8-183DD17D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3950-E8E2-3B2B-C2B6-813DAC148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9B774-B945-ABD0-5684-39BA89D0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82F02-3966-61D2-7126-BCADE565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9887B-7F5B-4288-859C-D7A93BCB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2FF8-13E8-59FD-B39D-FD644F61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3647-DD9E-9785-F4A1-453CDDE26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9C225-1689-3F96-4981-89DC4E76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319AF-869D-2F30-B588-3CFBD924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39A30-3BFC-7ACF-AD2D-883BF61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FD78-9B16-E671-E55B-B9E96F40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45AE4-09AE-F0DB-94EA-4513E412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7DA4-AC64-53F2-DE65-7B35A9EA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F41C-02F0-DD93-E917-0058A760C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3B6D-7C73-4797-BDB3-91CFF8617AB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3FED-8E13-30CC-D389-9C8B5CC1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D4BA-B31C-83E3-D27B-97E616D18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1FAC8C-0488-9B3A-332A-C52B397D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MODULE-2: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A9B179-79BB-CFBC-5563-C2E66951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plans for upgrading your technology skills.</a:t>
            </a:r>
          </a:p>
          <a:p>
            <a:pPr marL="0" indent="0">
              <a:buNone/>
            </a:pPr>
            <a:r>
              <a:rPr lang="en-US" dirty="0"/>
              <a:t>                                               &amp;</a:t>
            </a:r>
          </a:p>
          <a:p>
            <a:r>
              <a:rPr lang="en-US" dirty="0"/>
              <a:t>Mention any relevant courses, certifications, or resources you are pursuing.</a:t>
            </a:r>
          </a:p>
          <a:p>
            <a:pPr marL="0" indent="0">
              <a:buNone/>
            </a:pPr>
            <a:r>
              <a:rPr lang="en-US" dirty="0"/>
              <a:t>                                               &amp;</a:t>
            </a:r>
          </a:p>
          <a:p>
            <a:r>
              <a:rPr lang="en-US" dirty="0"/>
              <a:t> Share your approach to continuous learning and professional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169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6317-6653-48CB-7321-1EB1D3D4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MODULE-2: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94D8-6CFA-92CB-26B5-35453106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I am pursuing frontend development course from tops technologies. For upgrading my technical skill ,I completed web designing portion and right now  I am learning react </a:t>
            </a:r>
            <a:r>
              <a:rPr lang="en-US" dirty="0" err="1"/>
              <a:t>js</a:t>
            </a:r>
            <a:r>
              <a:rPr lang="en-US" dirty="0"/>
              <a:t>. For continuous learning approach I used to practice daily, completing classes assignment and </a:t>
            </a:r>
            <a:r>
              <a:rPr lang="en-US" dirty="0" err="1"/>
              <a:t>assessement</a:t>
            </a:r>
            <a:r>
              <a:rPr lang="en-US" dirty="0"/>
              <a:t> on time and doing small project.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/>
              <a:t>link :- https://youtube.com/shorts/cwDjj68OXrM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3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MODULE-2: Technology</vt:lpstr>
      <vt:lpstr>MODULE-2: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Mohil Makwana</dc:creator>
  <cp:lastModifiedBy>Mohil Makwana</cp:lastModifiedBy>
  <cp:revision>6</cp:revision>
  <dcterms:created xsi:type="dcterms:W3CDTF">2024-06-15T14:50:30Z</dcterms:created>
  <dcterms:modified xsi:type="dcterms:W3CDTF">2024-06-16T18:47:36Z</dcterms:modified>
</cp:coreProperties>
</file>