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61683-17BE-4B02-8321-7FA4DEF7AFE9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AA826-ED1A-4CAE-BD49-70565688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6CFB-76D6-5030-5C5F-4D2D3836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A66D6-4A77-E4CC-B3B0-91AA093D4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423D-A76C-8BF8-35F8-F20FADC3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C9DE-3279-4DEB-B84B-AD91C1EEF8C7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7BE-5E59-58B2-85F6-1571B6C0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AF57-A07F-7ECD-C914-10D95433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59BC-B2AA-69C9-AA4F-35BD9AA3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18F94-B257-C94F-522F-088754367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0662-2578-1906-0006-88322969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B2EE-3D31-448D-866A-A00607F80F3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DC14-E363-7FA8-4335-CDCDCB0E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72C5-8AC5-5476-192A-7E9AFA3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0EE5-CC81-E2A7-10A8-F90D73B09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440CF-4B5F-4306-7046-3BC4B922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F198-FE8D-4D41-F1A2-18813E3A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B4D-384A-4D7B-9D3A-FB0ECF180C5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2A5A-8727-E297-6CE1-CCE0E05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1D37-9FB0-9B9F-756C-0CED8075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48C5-04AC-1C40-1A4D-D056603F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65D5-51D2-6329-9543-75C0BD01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ABC7-1216-457B-587C-5EE70183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2B16-0C75-4FF8-9597-E6E87BF372C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FAE9-8F73-1E0A-FCF4-0EDC92AF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FC24-F299-632A-B780-C0DA1714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0FE-4FBE-EEBA-4731-052A3B4B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6A18-4F35-D97A-F806-EFAF9F93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4D9C-7688-E30F-48DC-370D6731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53BF-5458-4415-8D76-0E1F4FCEEB0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2ECE-6C6B-DFB7-31B6-82C50019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FC78-9B52-E5EA-A22D-7BD62BCA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891-0A89-2303-055F-5B6FCDC8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2909-66C4-AFE7-28CD-2297E6D37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DCC91-9D14-9A99-7FEE-980727359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28B7-F894-53B6-1392-3A3DEDA2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999-78D8-492C-99D9-FA9F12E86E7C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BD5A4-F54C-D528-9044-7743C63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35E0E-0A19-11FB-8ACC-765EECD3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5A73-DE30-9D38-4F75-AF8031DD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B9A5-EE44-75DF-857B-4E244AD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F7BF-2C51-46D8-7CB0-BBEC78879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948D5-BE5D-3061-E726-777B062D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0B75F-8E75-DBA5-F429-1FD90FF24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D2B30-11D9-51B0-5EDE-A16E421E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7126-86BC-4C3F-9974-E89B2A1CFF49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C59A5-BF7C-B70D-B73C-FFF161E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FFAE6-098F-F8E6-D022-31522784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9C5F-E46C-DFDC-6E58-35089841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F066F-7F59-C1E5-AA68-FC26A1B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A1D6-D683-4ADF-A8BD-4912AFD8A1FC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F91F9-44E0-D5BE-04A4-BDFB869A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072F1-E323-3379-C9FB-9941CBEA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D9AC2-F1B8-EDFA-8B0C-976C6260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234-047C-4E5F-A2F1-71D3D9DD0FAA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EAC08-1BD8-7575-90E1-CE471AA5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0771-AE1F-E2F3-9367-52F94641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06B0-895A-FFC1-8A61-1A4E73C9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8A02-A732-F9A0-34F3-50F3647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AF801-4E37-2CF7-2AD1-3656F88F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EACF1-6D9B-47B6-DFCF-B9990F47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F45-115D-4FCD-9BF2-E4FDE195870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76C91-E411-38D6-C350-69D5AD42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DABA-AFCB-0D1A-AD8E-E0970D55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3542-68F5-E75F-D0D5-3D96EAE6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4D2C-DD9B-5F02-20C3-566704765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78CD9-400D-9E31-1472-FE5ACF72D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47FE-5E9B-2FE3-3188-293DB6F0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3E55-C6CA-4C66-87F6-7C201413DAE4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F38D-11C8-0D8E-FFF4-554232D4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56610-7B3A-B1B9-218D-D7DF206C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C2178-212A-84C0-09A9-309625E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13D6-D17D-65C6-6130-6BAFD784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252E-FF2B-E56A-324A-EBAC8934B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30F9-1923-4ECE-844E-A98D8BC5F59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C7BD-FB94-DC60-EB46-78AAAD31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1EA7-8DC9-69C8-EB58-0F7A2FA1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7DC9-E7F5-4DE3-AAE3-B0F7D36F3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F083-9ADA-152B-7BDD-6066CB43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6B262-E59C-BECB-9ED2-46DDEDDA7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ANNUAL DAY OF MY COLLEGE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FABE-3DF9-C739-0889-D1343212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9960-1660-4C9B-A096-569B17D580F5}" type="datetime1">
              <a:rPr lang="en-US" smtClean="0">
                <a:solidFill>
                  <a:srgbClr val="FF0000"/>
                </a:solidFill>
              </a:rPr>
              <a:t>12/6/2024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E68C-EE65-7C62-828A-C57A8B53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3472" y="6388464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398B-C327-EF0C-430F-8DAA79A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>
                <a:solidFill>
                  <a:srgbClr val="FF0000"/>
                </a:solidFill>
              </a:rPr>
              <a:t>1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0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CFEE-CBD4-1C2F-3E2A-8D87B6D4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436-B84E-4F03-8298-3E5DE2252C7E}" type="datetime1">
              <a:rPr lang="en-US" smtClean="0">
                <a:solidFill>
                  <a:srgbClr val="FF0000"/>
                </a:solidFill>
              </a:rPr>
              <a:t>12/6/2024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82B4-5062-FA3C-FB9E-45169EAF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D5C9-248C-64D0-8DFB-134A192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>
                <a:solidFill>
                  <a:srgbClr val="FF0000"/>
                </a:solidFill>
              </a:rPr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46B85-1573-39E3-9C93-FD83390D5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08" y="2741963"/>
            <a:ext cx="3614387" cy="3614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68C00D-50E2-7260-A518-172A54A34E5C}"/>
              </a:ext>
            </a:extLst>
          </p:cNvPr>
          <p:cNvSpPr txBox="1"/>
          <p:nvPr/>
        </p:nvSpPr>
        <p:spPr>
          <a:xfrm>
            <a:off x="1280410" y="785329"/>
            <a:ext cx="820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annual day at college is usually a highly anticipated event, where students, faculty, and staff come together to celebrate the achievements of the past year. It can include a variety of activities and performances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72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DC3C3-95DC-793A-5008-84F5F60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682F-8B0C-48FB-9C04-0C78B2D59427}" type="datetime1">
              <a:rPr lang="en-US" smtClean="0">
                <a:solidFill>
                  <a:srgbClr val="FF0000"/>
                </a:solidFill>
              </a:rPr>
              <a:t>12/6/2024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CEA26-765D-9357-348A-114EA1C0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3607-42B3-ACE7-ACE0-E73AFD13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>
                <a:solidFill>
                  <a:srgbClr val="FF0000"/>
                </a:solidFill>
              </a:rPr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E9D95-CE12-4172-ABE1-343D7F167680}"/>
              </a:ext>
            </a:extLst>
          </p:cNvPr>
          <p:cNvSpPr txBox="1"/>
          <p:nvPr/>
        </p:nvSpPr>
        <p:spPr>
          <a:xfrm>
            <a:off x="2348459" y="1618938"/>
            <a:ext cx="74950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Food and Socializing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Catering or Food Stalls:</a:t>
            </a:r>
            <a:r>
              <a:rPr lang="en-US" sz="2800" dirty="0"/>
              <a:t> Great food can be an integral part of the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Social Interaction:</a:t>
            </a:r>
            <a:r>
              <a:rPr lang="en-US" sz="2800" dirty="0"/>
              <a:t> Annual day is a perfect occasion for students, faculty, and staff to interact informally and build stronger bonds.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02E8C-4AE7-C1BD-5D8C-FFA0EFF4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E1E0-C9B3-400F-AA72-8245825F7673}" type="datetime1">
              <a:rPr lang="en-US" smtClean="0">
                <a:solidFill>
                  <a:srgbClr val="FF0000"/>
                </a:solidFill>
              </a:rPr>
              <a:t>12/6/2024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819BE-EB83-51D0-F266-0CFA047D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6D9BC-9D15-37A2-F52D-6F073BA1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7DC9-E7F5-4DE3-AAE3-B0F7D36F33E5}" type="slidenum">
              <a:rPr lang="en-US" smtClean="0">
                <a:solidFill>
                  <a:srgbClr val="FF0000"/>
                </a:solidFill>
              </a:rPr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A3328-B3AF-5142-35D9-75FB6C929B5D}"/>
              </a:ext>
            </a:extLst>
          </p:cNvPr>
          <p:cNvSpPr txBox="1"/>
          <p:nvPr/>
        </p:nvSpPr>
        <p:spPr>
          <a:xfrm>
            <a:off x="4405859" y="2921168"/>
            <a:ext cx="5411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80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 TO MY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keya214112@gmail.com</dc:creator>
  <cp:lastModifiedBy>keya214112@gmail.com</cp:lastModifiedBy>
  <cp:revision>1</cp:revision>
  <dcterms:created xsi:type="dcterms:W3CDTF">2024-12-06T11:07:55Z</dcterms:created>
  <dcterms:modified xsi:type="dcterms:W3CDTF">2024-12-06T11:08:11Z</dcterms:modified>
</cp:coreProperties>
</file>