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A7565BA-4BB3-4117-AD4A-FC2046FD8BF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29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3714A-A7B9-4EB8-BBAF-D36EBC065F9C}"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65BA-4BB3-4117-AD4A-FC2046FD8BF4}" type="slidenum">
              <a:rPr lang="en-US" smtClean="0"/>
              <a:t>‹#›</a:t>
            </a:fld>
            <a:endParaRPr lang="en-US"/>
          </a:p>
        </p:txBody>
      </p:sp>
    </p:spTree>
    <p:extLst>
      <p:ext uri="{BB962C8B-B14F-4D97-AF65-F5344CB8AC3E}">
        <p14:creationId xmlns:p14="http://schemas.microsoft.com/office/powerpoint/2010/main" val="218070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085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94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spTree>
    <p:extLst>
      <p:ext uri="{BB962C8B-B14F-4D97-AF65-F5344CB8AC3E}">
        <p14:creationId xmlns:p14="http://schemas.microsoft.com/office/powerpoint/2010/main" val="1503390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908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87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3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99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spTree>
    <p:extLst>
      <p:ext uri="{BB962C8B-B14F-4D97-AF65-F5344CB8AC3E}">
        <p14:creationId xmlns:p14="http://schemas.microsoft.com/office/powerpoint/2010/main" val="310728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714A-A7B9-4EB8-BBAF-D36EBC065F9C}"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565BA-4BB3-4117-AD4A-FC2046FD8BF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47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3714A-A7B9-4EB8-BBAF-D36EBC065F9C}"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65BA-4BB3-4117-AD4A-FC2046FD8BF4}" type="slidenum">
              <a:rPr lang="en-US" smtClean="0"/>
              <a:t>‹#›</a:t>
            </a:fld>
            <a:endParaRPr lang="en-US"/>
          </a:p>
        </p:txBody>
      </p:sp>
    </p:spTree>
    <p:extLst>
      <p:ext uri="{BB962C8B-B14F-4D97-AF65-F5344CB8AC3E}">
        <p14:creationId xmlns:p14="http://schemas.microsoft.com/office/powerpoint/2010/main" val="172777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3714A-A7B9-4EB8-BBAF-D36EBC065F9C}"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565BA-4BB3-4117-AD4A-FC2046FD8BF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36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23714A-A7B9-4EB8-BBAF-D36EBC065F9C}"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565BA-4BB3-4117-AD4A-FC2046FD8BF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1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3714A-A7B9-4EB8-BBAF-D36EBC065F9C}"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565BA-4BB3-4117-AD4A-FC2046FD8BF4}" type="slidenum">
              <a:rPr lang="en-US" smtClean="0"/>
              <a:t>‹#›</a:t>
            </a:fld>
            <a:endParaRPr lang="en-US"/>
          </a:p>
        </p:txBody>
      </p:sp>
    </p:spTree>
    <p:extLst>
      <p:ext uri="{BB962C8B-B14F-4D97-AF65-F5344CB8AC3E}">
        <p14:creationId xmlns:p14="http://schemas.microsoft.com/office/powerpoint/2010/main" val="40203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3714A-A7B9-4EB8-BBAF-D36EBC065F9C}"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65BA-4BB3-4117-AD4A-FC2046FD8BF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8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3714A-A7B9-4EB8-BBAF-D36EBC065F9C}"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565BA-4BB3-4117-AD4A-FC2046FD8BF4}" type="slidenum">
              <a:rPr lang="en-US" smtClean="0"/>
              <a:t>‹#›</a:t>
            </a:fld>
            <a:endParaRPr lang="en-US"/>
          </a:p>
        </p:txBody>
      </p:sp>
    </p:spTree>
    <p:extLst>
      <p:ext uri="{BB962C8B-B14F-4D97-AF65-F5344CB8AC3E}">
        <p14:creationId xmlns:p14="http://schemas.microsoft.com/office/powerpoint/2010/main" val="56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23714A-A7B9-4EB8-BBAF-D36EBC065F9C}" type="datetimeFigureOut">
              <a:rPr lang="en-US" smtClean="0"/>
              <a:t>12/6/2024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7565BA-4BB3-4117-AD4A-FC2046FD8BF4}" type="slidenum">
              <a:rPr lang="en-US" smtClean="0"/>
              <a:t>‹#›</a:t>
            </a:fld>
            <a:endParaRPr lang="en-US"/>
          </a:p>
        </p:txBody>
      </p:sp>
    </p:spTree>
    <p:extLst>
      <p:ext uri="{BB962C8B-B14F-4D97-AF65-F5344CB8AC3E}">
        <p14:creationId xmlns:p14="http://schemas.microsoft.com/office/powerpoint/2010/main" val="3394379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B365A0-CA92-C332-9746-E33E09228F06}"/>
              </a:ext>
            </a:extLst>
          </p:cNvPr>
          <p:cNvSpPr>
            <a:spLocks noGrp="1"/>
          </p:cNvSpPr>
          <p:nvPr>
            <p:ph type="ctrTitle"/>
          </p:nvPr>
        </p:nvSpPr>
        <p:spPr/>
        <p:txBody>
          <a:bodyPr/>
          <a:lstStyle/>
          <a:p>
            <a:r>
              <a:rPr lang="en-US" dirty="0"/>
              <a:t>WELCOME TO MY PRESENTATION</a:t>
            </a:r>
          </a:p>
        </p:txBody>
      </p:sp>
      <p:sp>
        <p:nvSpPr>
          <p:cNvPr id="8" name="Subtitle 7">
            <a:extLst>
              <a:ext uri="{FF2B5EF4-FFF2-40B4-BE49-F238E27FC236}">
                <a16:creationId xmlns:a16="http://schemas.microsoft.com/office/drawing/2014/main" id="{A4AC4F9F-D82B-C3CF-ABDA-B500D709B90D}"/>
              </a:ext>
            </a:extLst>
          </p:cNvPr>
          <p:cNvSpPr>
            <a:spLocks noGrp="1"/>
          </p:cNvSpPr>
          <p:nvPr>
            <p:ph type="subTitle" idx="1"/>
          </p:nvPr>
        </p:nvSpPr>
        <p:spPr>
          <a:xfrm>
            <a:off x="2692398" y="3972390"/>
            <a:ext cx="6815669" cy="1320802"/>
          </a:xfrm>
        </p:spPr>
        <p:txBody>
          <a:bodyPr>
            <a:normAutofit/>
          </a:bodyPr>
          <a:lstStyle/>
          <a:p>
            <a:r>
              <a:rPr lang="en-US" sz="2800" dirty="0">
                <a:latin typeface="Times New Roman" panose="02020603050405020304" pitchFamily="18" charset="0"/>
                <a:cs typeface="Times New Roman" panose="02020603050405020304" pitchFamily="18" charset="0"/>
              </a:rPr>
              <a:t>Topic: Polio Immunization</a:t>
            </a:r>
          </a:p>
        </p:txBody>
      </p:sp>
      <p:sp>
        <p:nvSpPr>
          <p:cNvPr id="9" name="Action Button: Go Forward or Next 8">
            <a:hlinkClick r:id="rId2" action="ppaction://hlinksldjump" highlightClick="1"/>
            <a:extLst>
              <a:ext uri="{FF2B5EF4-FFF2-40B4-BE49-F238E27FC236}">
                <a16:creationId xmlns:a16="http://schemas.microsoft.com/office/drawing/2014/main" id="{181695E5-1934-6884-055B-9EEF1CB16A34}"/>
              </a:ext>
            </a:extLst>
          </p:cNvPr>
          <p:cNvSpPr/>
          <p:nvPr/>
        </p:nvSpPr>
        <p:spPr>
          <a:xfrm>
            <a:off x="344775" y="269823"/>
            <a:ext cx="554636" cy="569626"/>
          </a:xfrm>
          <a:prstGeom prst="actionButtonForwardNex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938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2057A-2457-046C-A5C3-317FB2E0D1D0}"/>
              </a:ext>
            </a:extLst>
          </p:cNvPr>
          <p:cNvSpPr txBox="1"/>
          <p:nvPr/>
        </p:nvSpPr>
        <p:spPr>
          <a:xfrm>
            <a:off x="2128603" y="2398426"/>
            <a:ext cx="7629993"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Polio immunization has played a pivotal role in the global effort to eradicate polio, a highly infectious viral disease that primarily affects young children and can lead to permanent paralysis or even death. The disease is caused by the poliovirus, which spreads through contaminated food, water, or contact with an infected person’s saliva or feces. </a:t>
            </a:r>
          </a:p>
        </p:txBody>
      </p:sp>
      <p:sp>
        <p:nvSpPr>
          <p:cNvPr id="3" name="Action Button: Return 2">
            <a:hlinkClick r:id="rId2" action="ppaction://hlinksldjump" highlightClick="1"/>
            <a:extLst>
              <a:ext uri="{FF2B5EF4-FFF2-40B4-BE49-F238E27FC236}">
                <a16:creationId xmlns:a16="http://schemas.microsoft.com/office/drawing/2014/main" id="{C9A00E0D-F9BF-813F-4719-EB5D78CA9A32}"/>
              </a:ext>
            </a:extLst>
          </p:cNvPr>
          <p:cNvSpPr/>
          <p:nvPr/>
        </p:nvSpPr>
        <p:spPr>
          <a:xfrm>
            <a:off x="989351" y="854439"/>
            <a:ext cx="644577" cy="569627"/>
          </a:xfrm>
          <a:prstGeom prst="actionButtonRetur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0874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17A56-AD4C-5A75-CD90-4B9DCC281A6D}"/>
              </a:ext>
            </a:extLst>
          </p:cNvPr>
          <p:cNvSpPr txBox="1"/>
          <p:nvPr/>
        </p:nvSpPr>
        <p:spPr>
          <a:xfrm>
            <a:off x="1968708" y="1738859"/>
            <a:ext cx="8409482"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Polio immunization is critically important because it is the most effective way to prevent polio, a potentially devastating disease that can cause paralysis and even death, particularly in children under the age of 5. The significance of polio immunization lies in its ability to protect individuals and entire communities from a disease that spreads easily through contaminated food, water, and close human contact. Vaccination has led to a dramatic reduction in polio cases worldwide, with the number of countries reporting polio cases shrinking from over 125 to just a few. This success is due to the widespread use of vaccines, such as the oral polio vaccine (OPV) and the inactivated polio vaccine (IPV), both of which are highly effective in preventing the disease.</a:t>
            </a:r>
          </a:p>
        </p:txBody>
      </p:sp>
      <p:sp>
        <p:nvSpPr>
          <p:cNvPr id="3" name="Action Button: Document 2">
            <a:hlinkClick r:id="rId2" action="ppaction://hlinksldjump" highlightClick="1"/>
            <a:extLst>
              <a:ext uri="{FF2B5EF4-FFF2-40B4-BE49-F238E27FC236}">
                <a16:creationId xmlns:a16="http://schemas.microsoft.com/office/drawing/2014/main" id="{E17CA361-DC59-4473-E10A-926C603B6701}"/>
              </a:ext>
            </a:extLst>
          </p:cNvPr>
          <p:cNvSpPr/>
          <p:nvPr/>
        </p:nvSpPr>
        <p:spPr>
          <a:xfrm>
            <a:off x="659567" y="637082"/>
            <a:ext cx="629587" cy="584617"/>
          </a:xfrm>
          <a:prstGeom prst="actionButton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784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3BD890-927E-3D89-D3EC-9ED65E5BC84C}"/>
              </a:ext>
            </a:extLst>
          </p:cNvPr>
          <p:cNvSpPr txBox="1"/>
          <p:nvPr/>
        </p:nvSpPr>
        <p:spPr>
          <a:xfrm>
            <a:off x="1484026" y="1169233"/>
            <a:ext cx="951875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Methods of Immunization: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Oral Immunization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Injectable Immunization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Intranasal Immunization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Subcutaneous Immunization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Intramuscular Immunization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Microneedles and Patches</a:t>
            </a:r>
          </a:p>
        </p:txBody>
      </p:sp>
    </p:spTree>
    <p:extLst>
      <p:ext uri="{BB962C8B-B14F-4D97-AF65-F5344CB8AC3E}">
        <p14:creationId xmlns:p14="http://schemas.microsoft.com/office/powerpoint/2010/main" val="88494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additive="base">
                                        <p:cTn id="3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5578-4447-1A91-4316-26C8C813FE3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48E7990-215B-2D6B-C387-FA1F34E17D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9898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11</TotalTime>
  <Words>223</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Garamond</vt:lpstr>
      <vt:lpstr>Times New Roman</vt:lpstr>
      <vt:lpstr>Organic</vt:lpstr>
      <vt:lpstr>WELCOME TO MY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keya214112@gmail.com</dc:creator>
  <cp:lastModifiedBy>keya214112@gmail.com</cp:lastModifiedBy>
  <cp:revision>1</cp:revision>
  <dcterms:created xsi:type="dcterms:W3CDTF">2024-12-06T10:42:52Z</dcterms:created>
  <dcterms:modified xsi:type="dcterms:W3CDTF">2024-12-06T10:54:34Z</dcterms:modified>
</cp:coreProperties>
</file>