
<file path=[Content_Types].xml><?xml version="1.0" encoding="utf-8"?>
<Types xmlns="http://schemas.openxmlformats.org/package/2006/content-types">
  <Default ContentType="image/jpeg" Extension="jpg"/>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Barlow Condensed"/>
      <p:regular r:id="rId14"/>
      <p:bold r:id="rId15"/>
      <p:italic r:id="rId16"/>
      <p:boldItalic r:id="rId17"/>
    </p:embeddedFont>
    <p:embeddedFont>
      <p:font typeface="DM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G6t1kPKn6kfCJ75c+EhTeq2fc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DM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BarlowCondensed-bold.fntdata"/><Relationship Id="rId14" Type="http://schemas.openxmlformats.org/officeDocument/2006/relationships/font" Target="fonts/BarlowCondensed-regular.fntdata"/><Relationship Id="rId17" Type="http://schemas.openxmlformats.org/officeDocument/2006/relationships/font" Target="fonts/BarlowCondensed-boldItalic.fntdata"/><Relationship Id="rId16" Type="http://schemas.openxmlformats.org/officeDocument/2006/relationships/font" Target="fonts/BarlowCondensed-italic.fntdata"/><Relationship Id="rId5" Type="http://schemas.openxmlformats.org/officeDocument/2006/relationships/slide" Target="slides/slide1.xml"/><Relationship Id="rId19" Type="http://schemas.openxmlformats.org/officeDocument/2006/relationships/font" Target="fonts/DMSans-bold.fntdata"/><Relationship Id="rId6" Type="http://schemas.openxmlformats.org/officeDocument/2006/relationships/slide" Target="slides/slide2.xml"/><Relationship Id="rId18" Type="http://schemas.openxmlformats.org/officeDocument/2006/relationships/font" Target="fonts/DMSans-regular.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FF0000"/>
                </a:solidFill>
              </a:rPr>
              <a:t>Climate</a:t>
            </a:r>
            <a:r>
              <a:rPr lang="en-US" baseline="0">
                <a:solidFill>
                  <a:srgbClr val="FF0000"/>
                </a:solidFill>
              </a:rPr>
              <a:t> change on the crop yields</a:t>
            </a:r>
            <a:endParaRPr lang="en-US">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Sheet1!$A$2:$C$2</c:f>
              <c:strCache>
                <c:ptCount val="3"/>
                <c:pt idx="0">
                  <c:v>2000</c:v>
                </c:pt>
                <c:pt idx="1">
                  <c:v>North America</c:v>
                </c:pt>
                <c:pt idx="2">
                  <c:v>Corn</c:v>
                </c:pt>
              </c:strCache>
            </c:strRef>
          </c:tx>
          <c:spPr>
            <a:solidFill>
              <a:schemeClr val="accent1"/>
            </a:solidFill>
            <a:ln>
              <a:noFill/>
            </a:ln>
            <a:effectLst/>
          </c:spPr>
          <c:invertIfNegative val="0"/>
          <c:cat>
            <c:strRef>
              <c:f>Sheet1!$D$1:$G$1</c:f>
              <c:strCache>
                <c:ptCount val="4"/>
                <c:pt idx="0">
                  <c:v>Avg Temp (°C)</c:v>
                </c:pt>
                <c:pt idx="1">
                  <c:v>Rainfall (mm)</c:v>
                </c:pt>
                <c:pt idx="2">
                  <c:v>Crop Yield (tons/hectare)</c:v>
                </c:pt>
                <c:pt idx="3">
                  <c:v>Extreme Events (Yes/No)</c:v>
                </c:pt>
              </c:strCache>
            </c:strRef>
          </c:cat>
          <c:val>
            <c:numRef>
              <c:f>Sheet1!$D$2:$G$2</c:f>
              <c:numCache>
                <c:formatCode>General</c:formatCode>
                <c:ptCount val="4"/>
                <c:pt idx="0">
                  <c:v>15.2</c:v>
                </c:pt>
                <c:pt idx="1">
                  <c:v>850</c:v>
                </c:pt>
                <c:pt idx="2">
                  <c:v>9.1999999999999993</c:v>
                </c:pt>
                <c:pt idx="3">
                  <c:v>0</c:v>
                </c:pt>
              </c:numCache>
            </c:numRef>
          </c:val>
          <c:extLst>
            <c:ext xmlns:c16="http://schemas.microsoft.com/office/drawing/2014/chart" uri="{C3380CC4-5D6E-409C-BE32-E72D297353CC}">
              <c16:uniqueId val="{00000000-1D9E-435F-BD3B-90E44FFF09A5}"/>
            </c:ext>
          </c:extLst>
        </c:ser>
        <c:ser>
          <c:idx val="1"/>
          <c:order val="1"/>
          <c:tx>
            <c:strRef>
              <c:f>Sheet1!$A$3:$C$3</c:f>
              <c:strCache>
                <c:ptCount val="3"/>
                <c:pt idx="0">
                  <c:v>2001</c:v>
                </c:pt>
                <c:pt idx="1">
                  <c:v>South Asia</c:v>
                </c:pt>
                <c:pt idx="2">
                  <c:v>Rice</c:v>
                </c:pt>
              </c:strCache>
            </c:strRef>
          </c:tx>
          <c:spPr>
            <a:solidFill>
              <a:schemeClr val="accent2"/>
            </a:solidFill>
            <a:ln>
              <a:noFill/>
            </a:ln>
            <a:effectLst/>
          </c:spPr>
          <c:invertIfNegative val="0"/>
          <c:cat>
            <c:strRef>
              <c:f>Sheet1!$D$1:$G$1</c:f>
              <c:strCache>
                <c:ptCount val="4"/>
                <c:pt idx="0">
                  <c:v>Avg Temp (°C)</c:v>
                </c:pt>
                <c:pt idx="1">
                  <c:v>Rainfall (mm)</c:v>
                </c:pt>
                <c:pt idx="2">
                  <c:v>Crop Yield (tons/hectare)</c:v>
                </c:pt>
                <c:pt idx="3">
                  <c:v>Extreme Events (Yes/No)</c:v>
                </c:pt>
              </c:strCache>
            </c:strRef>
          </c:cat>
          <c:val>
            <c:numRef>
              <c:f>Sheet1!$D$3:$G$3</c:f>
              <c:numCache>
                <c:formatCode>General</c:formatCode>
                <c:ptCount val="4"/>
                <c:pt idx="0">
                  <c:v>24.5</c:v>
                </c:pt>
                <c:pt idx="1">
                  <c:v>1100</c:v>
                </c:pt>
                <c:pt idx="2">
                  <c:v>3.8</c:v>
                </c:pt>
                <c:pt idx="3">
                  <c:v>0</c:v>
                </c:pt>
              </c:numCache>
            </c:numRef>
          </c:val>
          <c:extLst>
            <c:ext xmlns:c16="http://schemas.microsoft.com/office/drawing/2014/chart" uri="{C3380CC4-5D6E-409C-BE32-E72D297353CC}">
              <c16:uniqueId val="{00000001-1D9E-435F-BD3B-90E44FFF09A5}"/>
            </c:ext>
          </c:extLst>
        </c:ser>
        <c:ser>
          <c:idx val="2"/>
          <c:order val="2"/>
          <c:tx>
            <c:strRef>
              <c:f>Sheet1!$A$4:$C$4</c:f>
              <c:strCache>
                <c:ptCount val="3"/>
                <c:pt idx="0">
                  <c:v>2002</c:v>
                </c:pt>
                <c:pt idx="1">
                  <c:v>Europe</c:v>
                </c:pt>
                <c:pt idx="2">
                  <c:v>Wheat</c:v>
                </c:pt>
              </c:strCache>
            </c:strRef>
          </c:tx>
          <c:spPr>
            <a:solidFill>
              <a:schemeClr val="accent3"/>
            </a:solidFill>
            <a:ln>
              <a:noFill/>
            </a:ln>
            <a:effectLst/>
          </c:spPr>
          <c:invertIfNegative val="0"/>
          <c:cat>
            <c:strRef>
              <c:f>Sheet1!$D$1:$G$1</c:f>
              <c:strCache>
                <c:ptCount val="4"/>
                <c:pt idx="0">
                  <c:v>Avg Temp (°C)</c:v>
                </c:pt>
                <c:pt idx="1">
                  <c:v>Rainfall (mm)</c:v>
                </c:pt>
                <c:pt idx="2">
                  <c:v>Crop Yield (tons/hectare)</c:v>
                </c:pt>
                <c:pt idx="3">
                  <c:v>Extreme Events (Yes/No)</c:v>
                </c:pt>
              </c:strCache>
            </c:strRef>
          </c:cat>
          <c:val>
            <c:numRef>
              <c:f>Sheet1!$D$4:$G$4</c:f>
              <c:numCache>
                <c:formatCode>General</c:formatCode>
                <c:ptCount val="4"/>
                <c:pt idx="0">
                  <c:v>10.5</c:v>
                </c:pt>
                <c:pt idx="1">
                  <c:v>600</c:v>
                </c:pt>
                <c:pt idx="2">
                  <c:v>7.5</c:v>
                </c:pt>
                <c:pt idx="3">
                  <c:v>0</c:v>
                </c:pt>
              </c:numCache>
            </c:numRef>
          </c:val>
          <c:extLst>
            <c:ext xmlns:c16="http://schemas.microsoft.com/office/drawing/2014/chart" uri="{C3380CC4-5D6E-409C-BE32-E72D297353CC}">
              <c16:uniqueId val="{00000002-1D9E-435F-BD3B-90E44FFF09A5}"/>
            </c:ext>
          </c:extLst>
        </c:ser>
        <c:dLbls>
          <c:showLegendKey val="0"/>
          <c:showVal val="0"/>
          <c:showCatName val="0"/>
          <c:showSerName val="0"/>
          <c:showPercent val="0"/>
          <c:showBubbleSize val="0"/>
        </c:dLbls>
        <c:gapWidth val="219"/>
        <c:overlap val="-27"/>
        <c:axId val="1179903744"/>
        <c:axId val="1125625616"/>
      </c:barChart>
      <c:catAx>
        <c:axId val="117990374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625616"/>
        <c:crosses val="autoZero"/>
        <c:auto val="1"/>
        <c:lblAlgn val="ctr"/>
        <c:lblOffset val="100"/>
        <c:noMultiLvlLbl val="0"/>
      </c:catAx>
      <c:valAx>
        <c:axId val="112562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rgbClr val="FF0000"/>
                    </a:solidFill>
                  </a:rPr>
                  <a:t>Rainfall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903744"/>
        <c:crosses val="autoZero"/>
        <c:crossBetween val="between"/>
      </c:valAx>
      <c:spPr>
        <a:solidFill>
          <a:srgbClr val="FBFFE5"/>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CCFFCC"/>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FF0000"/>
                </a:solidFill>
              </a:rPr>
              <a:t>Climate</a:t>
            </a:r>
            <a:r>
              <a:rPr lang="en-US" baseline="0">
                <a:solidFill>
                  <a:srgbClr val="FF0000"/>
                </a:solidFill>
              </a:rPr>
              <a:t> change on the crop yields</a:t>
            </a:r>
            <a:endParaRPr lang="en-US">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Sheet1!$A$2:$C$2</c:f>
              <c:strCache>
                <c:ptCount val="3"/>
                <c:pt idx="0">
                  <c:v>2000</c:v>
                </c:pt>
                <c:pt idx="1">
                  <c:v>North America</c:v>
                </c:pt>
                <c:pt idx="2">
                  <c:v>Corn</c:v>
                </c:pt>
              </c:strCache>
            </c:strRef>
          </c:tx>
          <c:spPr>
            <a:ln w="28575" cap="rnd">
              <a:solidFill>
                <a:schemeClr val="accent1"/>
              </a:solidFill>
              <a:round/>
            </a:ln>
            <a:effectLst/>
          </c:spPr>
          <c:marker>
            <c:symbol val="none"/>
          </c:marker>
          <c:cat>
            <c:strRef>
              <c:f>Sheet1!$D$1:$G$1</c:f>
              <c:strCache>
                <c:ptCount val="4"/>
                <c:pt idx="0">
                  <c:v>Avg Temp (°C)</c:v>
                </c:pt>
                <c:pt idx="1">
                  <c:v>Rainfall (mm)</c:v>
                </c:pt>
                <c:pt idx="2">
                  <c:v>Crop Yield (tons/hectare)</c:v>
                </c:pt>
                <c:pt idx="3">
                  <c:v>Extreme Events (Yes/No)</c:v>
                </c:pt>
              </c:strCache>
            </c:strRef>
          </c:cat>
          <c:val>
            <c:numRef>
              <c:f>Sheet1!$D$2:$G$2</c:f>
              <c:numCache>
                <c:formatCode>General</c:formatCode>
                <c:ptCount val="4"/>
                <c:pt idx="0">
                  <c:v>15.2</c:v>
                </c:pt>
                <c:pt idx="1">
                  <c:v>850</c:v>
                </c:pt>
                <c:pt idx="2">
                  <c:v>9.1999999999999993</c:v>
                </c:pt>
                <c:pt idx="3">
                  <c:v>0</c:v>
                </c:pt>
              </c:numCache>
            </c:numRef>
          </c:val>
          <c:smooth val="0"/>
          <c:extLst>
            <c:ext xmlns:c16="http://schemas.microsoft.com/office/drawing/2014/chart" uri="{C3380CC4-5D6E-409C-BE32-E72D297353CC}">
              <c16:uniqueId val="{00000000-18C7-45C3-8920-95DC3FF89974}"/>
            </c:ext>
          </c:extLst>
        </c:ser>
        <c:ser>
          <c:idx val="1"/>
          <c:order val="1"/>
          <c:tx>
            <c:strRef>
              <c:f>Sheet1!$A$3:$C$3</c:f>
              <c:strCache>
                <c:ptCount val="3"/>
                <c:pt idx="0">
                  <c:v>2001</c:v>
                </c:pt>
                <c:pt idx="1">
                  <c:v>South Asia</c:v>
                </c:pt>
                <c:pt idx="2">
                  <c:v>Rice</c:v>
                </c:pt>
              </c:strCache>
            </c:strRef>
          </c:tx>
          <c:spPr>
            <a:ln w="28575" cap="rnd">
              <a:solidFill>
                <a:schemeClr val="accent2"/>
              </a:solidFill>
              <a:round/>
            </a:ln>
            <a:effectLst/>
          </c:spPr>
          <c:marker>
            <c:symbol val="none"/>
          </c:marker>
          <c:cat>
            <c:strRef>
              <c:f>Sheet1!$D$1:$G$1</c:f>
              <c:strCache>
                <c:ptCount val="4"/>
                <c:pt idx="0">
                  <c:v>Avg Temp (°C)</c:v>
                </c:pt>
                <c:pt idx="1">
                  <c:v>Rainfall (mm)</c:v>
                </c:pt>
                <c:pt idx="2">
                  <c:v>Crop Yield (tons/hectare)</c:v>
                </c:pt>
                <c:pt idx="3">
                  <c:v>Extreme Events (Yes/No)</c:v>
                </c:pt>
              </c:strCache>
            </c:strRef>
          </c:cat>
          <c:val>
            <c:numRef>
              <c:f>Sheet1!$D$3:$G$3</c:f>
              <c:numCache>
                <c:formatCode>General</c:formatCode>
                <c:ptCount val="4"/>
                <c:pt idx="0">
                  <c:v>24.5</c:v>
                </c:pt>
                <c:pt idx="1">
                  <c:v>1100</c:v>
                </c:pt>
                <c:pt idx="2">
                  <c:v>3.8</c:v>
                </c:pt>
                <c:pt idx="3">
                  <c:v>0</c:v>
                </c:pt>
              </c:numCache>
            </c:numRef>
          </c:val>
          <c:smooth val="0"/>
          <c:extLst>
            <c:ext xmlns:c16="http://schemas.microsoft.com/office/drawing/2014/chart" uri="{C3380CC4-5D6E-409C-BE32-E72D297353CC}">
              <c16:uniqueId val="{00000001-18C7-45C3-8920-95DC3FF89974}"/>
            </c:ext>
          </c:extLst>
        </c:ser>
        <c:ser>
          <c:idx val="2"/>
          <c:order val="2"/>
          <c:tx>
            <c:strRef>
              <c:f>Sheet1!$A$4:$C$4</c:f>
              <c:strCache>
                <c:ptCount val="3"/>
                <c:pt idx="0">
                  <c:v>2002</c:v>
                </c:pt>
                <c:pt idx="1">
                  <c:v>Europe</c:v>
                </c:pt>
                <c:pt idx="2">
                  <c:v>Wheat</c:v>
                </c:pt>
              </c:strCache>
            </c:strRef>
          </c:tx>
          <c:spPr>
            <a:ln w="28575" cap="rnd">
              <a:solidFill>
                <a:schemeClr val="accent3"/>
              </a:solidFill>
              <a:round/>
            </a:ln>
            <a:effectLst/>
          </c:spPr>
          <c:marker>
            <c:symbol val="none"/>
          </c:marker>
          <c:cat>
            <c:strRef>
              <c:f>Sheet1!$D$1:$G$1</c:f>
              <c:strCache>
                <c:ptCount val="4"/>
                <c:pt idx="0">
                  <c:v>Avg Temp (°C)</c:v>
                </c:pt>
                <c:pt idx="1">
                  <c:v>Rainfall (mm)</c:v>
                </c:pt>
                <c:pt idx="2">
                  <c:v>Crop Yield (tons/hectare)</c:v>
                </c:pt>
                <c:pt idx="3">
                  <c:v>Extreme Events (Yes/No)</c:v>
                </c:pt>
              </c:strCache>
            </c:strRef>
          </c:cat>
          <c:val>
            <c:numRef>
              <c:f>Sheet1!$D$4:$G$4</c:f>
              <c:numCache>
                <c:formatCode>General</c:formatCode>
                <c:ptCount val="4"/>
                <c:pt idx="0">
                  <c:v>10.5</c:v>
                </c:pt>
                <c:pt idx="1">
                  <c:v>600</c:v>
                </c:pt>
                <c:pt idx="2">
                  <c:v>7.5</c:v>
                </c:pt>
                <c:pt idx="3">
                  <c:v>0</c:v>
                </c:pt>
              </c:numCache>
            </c:numRef>
          </c:val>
          <c:smooth val="0"/>
          <c:extLst>
            <c:ext xmlns:c16="http://schemas.microsoft.com/office/drawing/2014/chart" uri="{C3380CC4-5D6E-409C-BE32-E72D297353CC}">
              <c16:uniqueId val="{00000002-18C7-45C3-8920-95DC3FF89974}"/>
            </c:ext>
          </c:extLst>
        </c:ser>
        <c:dLbls>
          <c:showLegendKey val="0"/>
          <c:showVal val="0"/>
          <c:showCatName val="0"/>
          <c:showSerName val="0"/>
          <c:showPercent val="0"/>
          <c:showBubbleSize val="0"/>
        </c:dLbls>
        <c:smooth val="0"/>
        <c:axId val="1179903744"/>
        <c:axId val="1125625616"/>
      </c:lineChart>
      <c:catAx>
        <c:axId val="1179903744"/>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5625616"/>
        <c:crosses val="autoZero"/>
        <c:auto val="1"/>
        <c:lblAlgn val="ctr"/>
        <c:lblOffset val="100"/>
        <c:noMultiLvlLbl val="0"/>
      </c:catAx>
      <c:valAx>
        <c:axId val="1125625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solidFill>
                      <a:srgbClr val="FF0000"/>
                    </a:solidFill>
                  </a:rPr>
                  <a:t>Rainfall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9903744"/>
        <c:crosses val="autoZero"/>
        <c:crossBetween val="between"/>
      </c:valAx>
      <c:spPr>
        <a:solidFill>
          <a:schemeClr val="tx2">
            <a:lumMod val="1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rgbClr val="FEFEB4"/>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1"/>
          <p:cNvSpPr/>
          <p:nvPr/>
        </p:nvSpPr>
        <p:spPr>
          <a:xfrm>
            <a:off x="342142" y="448117"/>
            <a:ext cx="11548450" cy="5917321"/>
          </a:xfrm>
          <a:custGeom>
            <a:rect b="b" l="l" r="r" t="t"/>
            <a:pathLst>
              <a:path extrusionOk="0" h="5801295" w="11322010">
                <a:moveTo>
                  <a:pt x="210434" y="4317664"/>
                </a:moveTo>
                <a:cubicBezTo>
                  <a:pt x="326653" y="4317664"/>
                  <a:pt x="420868" y="4411879"/>
                  <a:pt x="420868" y="4528098"/>
                </a:cubicBezTo>
                <a:cubicBezTo>
                  <a:pt x="420868" y="4531125"/>
                  <a:pt x="420867" y="4534153"/>
                  <a:pt x="420867" y="4537180"/>
                </a:cubicBezTo>
                <a:cubicBezTo>
                  <a:pt x="420867" y="4653399"/>
                  <a:pt x="326652" y="4747614"/>
                  <a:pt x="210433" y="4747614"/>
                </a:cubicBezTo>
                <a:lnTo>
                  <a:pt x="210434" y="4747613"/>
                </a:lnTo>
                <a:cubicBezTo>
                  <a:pt x="94215" y="4747613"/>
                  <a:pt x="0" y="4653398"/>
                  <a:pt x="0" y="4537179"/>
                </a:cubicBezTo>
                <a:lnTo>
                  <a:pt x="0" y="4528098"/>
                </a:lnTo>
                <a:cubicBezTo>
                  <a:pt x="0" y="4411879"/>
                  <a:pt x="94215" y="4317664"/>
                  <a:pt x="210434" y="4317664"/>
                </a:cubicBezTo>
                <a:close/>
                <a:moveTo>
                  <a:pt x="11111576" y="1109190"/>
                </a:moveTo>
                <a:cubicBezTo>
                  <a:pt x="11227795" y="1109190"/>
                  <a:pt x="11322010" y="1203405"/>
                  <a:pt x="11322010" y="1319624"/>
                </a:cubicBezTo>
                <a:cubicBezTo>
                  <a:pt x="11322010" y="1322651"/>
                  <a:pt x="11322009" y="1325679"/>
                  <a:pt x="11322009" y="1328706"/>
                </a:cubicBezTo>
                <a:cubicBezTo>
                  <a:pt x="11322009" y="1444925"/>
                  <a:pt x="11227794" y="1539140"/>
                  <a:pt x="11111575" y="1539140"/>
                </a:cubicBezTo>
                <a:lnTo>
                  <a:pt x="11111576" y="1539139"/>
                </a:lnTo>
                <a:cubicBezTo>
                  <a:pt x="10995357" y="1539139"/>
                  <a:pt x="10901142" y="1444924"/>
                  <a:pt x="10901142" y="1328705"/>
                </a:cubicBezTo>
                <a:lnTo>
                  <a:pt x="10901142" y="1319624"/>
                </a:lnTo>
                <a:cubicBezTo>
                  <a:pt x="10901142" y="1203405"/>
                  <a:pt x="10995357" y="1109190"/>
                  <a:pt x="11111576" y="1109190"/>
                </a:cubicBezTo>
                <a:close/>
                <a:moveTo>
                  <a:pt x="1370447" y="0"/>
                </a:moveTo>
                <a:lnTo>
                  <a:pt x="9971749" y="0"/>
                </a:lnTo>
                <a:cubicBezTo>
                  <a:pt x="10074789" y="0"/>
                  <a:pt x="10158319" y="83530"/>
                  <a:pt x="10158319" y="186570"/>
                </a:cubicBezTo>
                <a:lnTo>
                  <a:pt x="10158319" y="261402"/>
                </a:lnTo>
                <a:lnTo>
                  <a:pt x="10720482" y="261402"/>
                </a:lnTo>
                <a:cubicBezTo>
                  <a:pt x="10839209" y="261402"/>
                  <a:pt x="10935457" y="357650"/>
                  <a:pt x="10935457" y="476377"/>
                </a:cubicBezTo>
                <a:lnTo>
                  <a:pt x="10935456" y="476377"/>
                </a:lnTo>
                <a:cubicBezTo>
                  <a:pt x="10935456" y="595104"/>
                  <a:pt x="10839208" y="691352"/>
                  <a:pt x="10720481" y="691352"/>
                </a:cubicBezTo>
                <a:lnTo>
                  <a:pt x="10158319" y="691352"/>
                </a:lnTo>
                <a:lnTo>
                  <a:pt x="10158319" y="691353"/>
                </a:lnTo>
                <a:lnTo>
                  <a:pt x="9818193" y="691353"/>
                </a:lnTo>
                <a:cubicBezTo>
                  <a:pt x="9729148" y="691353"/>
                  <a:pt x="9652747" y="745493"/>
                  <a:pt x="9620112" y="822650"/>
                </a:cubicBezTo>
                <a:lnTo>
                  <a:pt x="9603218" y="906328"/>
                </a:lnTo>
                <a:lnTo>
                  <a:pt x="9620112" y="990005"/>
                </a:lnTo>
                <a:cubicBezTo>
                  <a:pt x="9644588" y="1047874"/>
                  <a:pt x="9693683" y="1092794"/>
                  <a:pt x="9754266" y="1111637"/>
                </a:cubicBezTo>
                <a:lnTo>
                  <a:pt x="9778143" y="1115247"/>
                </a:lnTo>
                <a:lnTo>
                  <a:pt x="10528721" y="1115247"/>
                </a:lnTo>
                <a:cubicBezTo>
                  <a:pt x="10647448" y="1115247"/>
                  <a:pt x="10743696" y="1211495"/>
                  <a:pt x="10743696" y="1330222"/>
                </a:cubicBezTo>
                <a:lnTo>
                  <a:pt x="10743695" y="1330222"/>
                </a:lnTo>
                <a:cubicBezTo>
                  <a:pt x="10743695" y="1448949"/>
                  <a:pt x="10647447" y="1545197"/>
                  <a:pt x="10528720" y="1545197"/>
                </a:cubicBezTo>
                <a:lnTo>
                  <a:pt x="10158319" y="1545197"/>
                </a:lnTo>
                <a:lnTo>
                  <a:pt x="10158319" y="5614725"/>
                </a:lnTo>
                <a:cubicBezTo>
                  <a:pt x="10158319" y="5717765"/>
                  <a:pt x="10074789" y="5801295"/>
                  <a:pt x="9971749" y="5801295"/>
                </a:cubicBezTo>
                <a:lnTo>
                  <a:pt x="1370447" y="5801295"/>
                </a:lnTo>
                <a:cubicBezTo>
                  <a:pt x="1267407" y="5801295"/>
                  <a:pt x="1183877" y="5717765"/>
                  <a:pt x="1183877" y="5614725"/>
                </a:cubicBezTo>
                <a:lnTo>
                  <a:pt x="1183877" y="5595403"/>
                </a:lnTo>
                <a:lnTo>
                  <a:pt x="660063" y="5595402"/>
                </a:lnTo>
                <a:cubicBezTo>
                  <a:pt x="571017" y="5595402"/>
                  <a:pt x="494616" y="5541263"/>
                  <a:pt x="461981" y="5464105"/>
                </a:cubicBezTo>
                <a:lnTo>
                  <a:pt x="445087" y="5380428"/>
                </a:lnTo>
                <a:lnTo>
                  <a:pt x="461981" y="5296750"/>
                </a:lnTo>
                <a:cubicBezTo>
                  <a:pt x="486457" y="5238882"/>
                  <a:pt x="535552" y="5193962"/>
                  <a:pt x="596135" y="5175118"/>
                </a:cubicBezTo>
                <a:lnTo>
                  <a:pt x="606656" y="5173528"/>
                </a:lnTo>
                <a:lnTo>
                  <a:pt x="1653185" y="5173528"/>
                </a:lnTo>
                <a:cubicBezTo>
                  <a:pt x="1771913" y="5173528"/>
                  <a:pt x="1868161" y="5077280"/>
                  <a:pt x="1868161" y="4958553"/>
                </a:cubicBezTo>
                <a:lnTo>
                  <a:pt x="1868162" y="4958553"/>
                </a:lnTo>
                <a:cubicBezTo>
                  <a:pt x="1868162" y="4839826"/>
                  <a:pt x="1771914" y="4743578"/>
                  <a:pt x="1653186" y="4743578"/>
                </a:cubicBezTo>
                <a:lnTo>
                  <a:pt x="1183877" y="4743578"/>
                </a:lnTo>
                <a:lnTo>
                  <a:pt x="1183877" y="4743577"/>
                </a:lnTo>
                <a:lnTo>
                  <a:pt x="852834" y="4743577"/>
                </a:lnTo>
                <a:cubicBezTo>
                  <a:pt x="763789" y="4743577"/>
                  <a:pt x="687388" y="4689438"/>
                  <a:pt x="654753" y="4612280"/>
                </a:cubicBezTo>
                <a:lnTo>
                  <a:pt x="637859" y="4528603"/>
                </a:lnTo>
                <a:lnTo>
                  <a:pt x="654753" y="4444925"/>
                </a:lnTo>
                <a:cubicBezTo>
                  <a:pt x="687388" y="4367768"/>
                  <a:pt x="763789" y="4313628"/>
                  <a:pt x="852834" y="4313628"/>
                </a:cubicBezTo>
                <a:lnTo>
                  <a:pt x="1183877" y="4313628"/>
                </a:lnTo>
                <a:lnTo>
                  <a:pt x="1183877" y="186570"/>
                </a:lnTo>
                <a:cubicBezTo>
                  <a:pt x="1183877" y="83530"/>
                  <a:pt x="1267407" y="0"/>
                  <a:pt x="1370447" y="0"/>
                </a:cubicBezTo>
                <a:close/>
              </a:path>
            </a:pathLst>
          </a:cu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11"/>
          <p:cNvSpPr txBox="1"/>
          <p:nvPr/>
        </p:nvSpPr>
        <p:spPr>
          <a:xfrm>
            <a:off x="2505950" y="2231175"/>
            <a:ext cx="7262100" cy="2387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8000"/>
              <a:buFont typeface="Arial"/>
              <a:buNone/>
            </a:pPr>
            <a:r>
              <a:rPr b="1" i="0" lang="en-US" sz="8000" u="none" cap="none" strike="noStrike">
                <a:solidFill>
                  <a:srgbClr val="4A545E"/>
                </a:solidFill>
                <a:latin typeface="DM Sans"/>
                <a:ea typeface="DM Sans"/>
                <a:cs typeface="DM Sans"/>
                <a:sym typeface="DM Sans"/>
              </a:rPr>
              <a:t>Learn and </a:t>
            </a:r>
            <a:r>
              <a:rPr b="1" i="0" lang="en-US" sz="8000" u="none" cap="none" strike="noStrike">
                <a:solidFill>
                  <a:schemeClr val="dk2"/>
                </a:solidFill>
                <a:latin typeface="DM Sans"/>
                <a:ea typeface="DM Sans"/>
                <a:cs typeface="DM Sans"/>
                <a:sym typeface="DM Sans"/>
              </a:rPr>
              <a:t>Play!</a:t>
            </a:r>
            <a:endParaRPr b="1" i="0" sz="8000" u="none" cap="none" strike="noStrike">
              <a:solidFill>
                <a:schemeClr val="dk2"/>
              </a:solidFill>
              <a:latin typeface="DM Sans"/>
              <a:ea typeface="DM Sans"/>
              <a:cs typeface="DM Sans"/>
              <a:sym typeface="DM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5">
  <p:cSld name="TWO_OBJECTS_1_1_2">
    <p:spTree>
      <p:nvGrpSpPr>
        <p:cNvPr id="89" name="Shape 89"/>
        <p:cNvGrpSpPr/>
        <p:nvPr/>
      </p:nvGrpSpPr>
      <p:grpSpPr>
        <a:xfrm>
          <a:off x="0" y="0"/>
          <a:ext cx="0" cy="0"/>
          <a:chOff x="0" y="0"/>
          <a:chExt cx="0" cy="0"/>
        </a:xfrm>
      </p:grpSpPr>
      <p:sp>
        <p:nvSpPr>
          <p:cNvPr id="90" name="Google Shape;90;p20"/>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20"/>
          <p:cNvSpPr txBox="1"/>
          <p:nvPr/>
        </p:nvSpPr>
        <p:spPr>
          <a:xfrm>
            <a:off x="1927200" y="1767150"/>
            <a:ext cx="76773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92" name="Google Shape;92;p20"/>
          <p:cNvSpPr txBox="1"/>
          <p:nvPr/>
        </p:nvSpPr>
        <p:spPr>
          <a:xfrm>
            <a:off x="1927200" y="761850"/>
            <a:ext cx="76773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5</a:t>
            </a:r>
            <a:endParaRPr b="1" i="0" sz="3600" u="none" cap="none" strike="noStrike">
              <a:solidFill>
                <a:schemeClr val="accent1"/>
              </a:solidFill>
              <a:latin typeface="DM Sans"/>
              <a:ea typeface="DM Sans"/>
              <a:cs typeface="DM Sans"/>
              <a:sym typeface="DM Sans"/>
            </a:endParaRPr>
          </a:p>
        </p:txBody>
      </p:sp>
      <p:sp>
        <p:nvSpPr>
          <p:cNvPr id="93" name="Google Shape;93;p20"/>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20"/>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0"/>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20"/>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20"/>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8" name="Google Shape;98;p20"/>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20"/>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0"/>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type="obj">
  <p:cSld name="OBJECT">
    <p:spTree>
      <p:nvGrpSpPr>
        <p:cNvPr id="13" name="Shape 13"/>
        <p:cNvGrpSpPr/>
        <p:nvPr/>
      </p:nvGrpSpPr>
      <p:grpSpPr>
        <a:xfrm>
          <a:off x="0" y="0"/>
          <a:ext cx="0" cy="0"/>
          <a:chOff x="0" y="0"/>
          <a:chExt cx="0" cy="0"/>
        </a:xfrm>
      </p:grpSpPr>
      <p:sp>
        <p:nvSpPr>
          <p:cNvPr id="14" name="Google Shape;14;p12"/>
          <p:cNvSpPr/>
          <p:nvPr/>
        </p:nvSpPr>
        <p:spPr>
          <a:xfrm>
            <a:off x="342142" y="448117"/>
            <a:ext cx="11548450" cy="5917321"/>
          </a:xfrm>
          <a:custGeom>
            <a:rect b="b" l="l" r="r" t="t"/>
            <a:pathLst>
              <a:path extrusionOk="0" h="5801295" w="11322010">
                <a:moveTo>
                  <a:pt x="210434" y="4317664"/>
                </a:moveTo>
                <a:cubicBezTo>
                  <a:pt x="326653" y="4317664"/>
                  <a:pt x="420868" y="4411879"/>
                  <a:pt x="420868" y="4528098"/>
                </a:cubicBezTo>
                <a:cubicBezTo>
                  <a:pt x="420868" y="4531125"/>
                  <a:pt x="420867" y="4534153"/>
                  <a:pt x="420867" y="4537180"/>
                </a:cubicBezTo>
                <a:cubicBezTo>
                  <a:pt x="420867" y="4653399"/>
                  <a:pt x="326652" y="4747614"/>
                  <a:pt x="210433" y="4747614"/>
                </a:cubicBezTo>
                <a:lnTo>
                  <a:pt x="210434" y="4747613"/>
                </a:lnTo>
                <a:cubicBezTo>
                  <a:pt x="94215" y="4747613"/>
                  <a:pt x="0" y="4653398"/>
                  <a:pt x="0" y="4537179"/>
                </a:cubicBezTo>
                <a:lnTo>
                  <a:pt x="0" y="4528098"/>
                </a:lnTo>
                <a:cubicBezTo>
                  <a:pt x="0" y="4411879"/>
                  <a:pt x="94215" y="4317664"/>
                  <a:pt x="210434" y="4317664"/>
                </a:cubicBezTo>
                <a:close/>
                <a:moveTo>
                  <a:pt x="11111576" y="1109190"/>
                </a:moveTo>
                <a:cubicBezTo>
                  <a:pt x="11227795" y="1109190"/>
                  <a:pt x="11322010" y="1203405"/>
                  <a:pt x="11322010" y="1319624"/>
                </a:cubicBezTo>
                <a:cubicBezTo>
                  <a:pt x="11322010" y="1322651"/>
                  <a:pt x="11322009" y="1325679"/>
                  <a:pt x="11322009" y="1328706"/>
                </a:cubicBezTo>
                <a:cubicBezTo>
                  <a:pt x="11322009" y="1444925"/>
                  <a:pt x="11227794" y="1539140"/>
                  <a:pt x="11111575" y="1539140"/>
                </a:cubicBezTo>
                <a:lnTo>
                  <a:pt x="11111576" y="1539139"/>
                </a:lnTo>
                <a:cubicBezTo>
                  <a:pt x="10995357" y="1539139"/>
                  <a:pt x="10901142" y="1444924"/>
                  <a:pt x="10901142" y="1328705"/>
                </a:cubicBezTo>
                <a:lnTo>
                  <a:pt x="10901142" y="1319624"/>
                </a:lnTo>
                <a:cubicBezTo>
                  <a:pt x="10901142" y="1203405"/>
                  <a:pt x="10995357" y="1109190"/>
                  <a:pt x="11111576" y="1109190"/>
                </a:cubicBezTo>
                <a:close/>
                <a:moveTo>
                  <a:pt x="1370447" y="0"/>
                </a:moveTo>
                <a:lnTo>
                  <a:pt x="9971749" y="0"/>
                </a:lnTo>
                <a:cubicBezTo>
                  <a:pt x="10074789" y="0"/>
                  <a:pt x="10158319" y="83530"/>
                  <a:pt x="10158319" y="186570"/>
                </a:cubicBezTo>
                <a:lnTo>
                  <a:pt x="10158319" y="261402"/>
                </a:lnTo>
                <a:lnTo>
                  <a:pt x="10720482" y="261402"/>
                </a:lnTo>
                <a:cubicBezTo>
                  <a:pt x="10839209" y="261402"/>
                  <a:pt x="10935457" y="357650"/>
                  <a:pt x="10935457" y="476377"/>
                </a:cubicBezTo>
                <a:lnTo>
                  <a:pt x="10935456" y="476377"/>
                </a:lnTo>
                <a:cubicBezTo>
                  <a:pt x="10935456" y="595104"/>
                  <a:pt x="10839208" y="691352"/>
                  <a:pt x="10720481" y="691352"/>
                </a:cubicBezTo>
                <a:lnTo>
                  <a:pt x="10158319" y="691352"/>
                </a:lnTo>
                <a:lnTo>
                  <a:pt x="10158319" y="691353"/>
                </a:lnTo>
                <a:lnTo>
                  <a:pt x="9818193" y="691353"/>
                </a:lnTo>
                <a:cubicBezTo>
                  <a:pt x="9729148" y="691353"/>
                  <a:pt x="9652747" y="745493"/>
                  <a:pt x="9620112" y="822650"/>
                </a:cubicBezTo>
                <a:lnTo>
                  <a:pt x="9603218" y="906328"/>
                </a:lnTo>
                <a:lnTo>
                  <a:pt x="9620112" y="990005"/>
                </a:lnTo>
                <a:cubicBezTo>
                  <a:pt x="9644588" y="1047874"/>
                  <a:pt x="9693683" y="1092794"/>
                  <a:pt x="9754266" y="1111637"/>
                </a:cubicBezTo>
                <a:lnTo>
                  <a:pt x="9778143" y="1115247"/>
                </a:lnTo>
                <a:lnTo>
                  <a:pt x="10528721" y="1115247"/>
                </a:lnTo>
                <a:cubicBezTo>
                  <a:pt x="10647448" y="1115247"/>
                  <a:pt x="10743696" y="1211495"/>
                  <a:pt x="10743696" y="1330222"/>
                </a:cubicBezTo>
                <a:lnTo>
                  <a:pt x="10743695" y="1330222"/>
                </a:lnTo>
                <a:cubicBezTo>
                  <a:pt x="10743695" y="1448949"/>
                  <a:pt x="10647447" y="1545197"/>
                  <a:pt x="10528720" y="1545197"/>
                </a:cubicBezTo>
                <a:lnTo>
                  <a:pt x="10158319" y="1545197"/>
                </a:lnTo>
                <a:lnTo>
                  <a:pt x="10158319" y="5614725"/>
                </a:lnTo>
                <a:cubicBezTo>
                  <a:pt x="10158319" y="5717765"/>
                  <a:pt x="10074789" y="5801295"/>
                  <a:pt x="9971749" y="5801295"/>
                </a:cubicBezTo>
                <a:lnTo>
                  <a:pt x="1370447" y="5801295"/>
                </a:lnTo>
                <a:cubicBezTo>
                  <a:pt x="1267407" y="5801295"/>
                  <a:pt x="1183877" y="5717765"/>
                  <a:pt x="1183877" y="5614725"/>
                </a:cubicBezTo>
                <a:lnTo>
                  <a:pt x="1183877" y="5595403"/>
                </a:lnTo>
                <a:lnTo>
                  <a:pt x="660063" y="5595402"/>
                </a:lnTo>
                <a:cubicBezTo>
                  <a:pt x="571017" y="5595402"/>
                  <a:pt x="494616" y="5541263"/>
                  <a:pt x="461981" y="5464105"/>
                </a:cubicBezTo>
                <a:lnTo>
                  <a:pt x="445087" y="5380428"/>
                </a:lnTo>
                <a:lnTo>
                  <a:pt x="461981" y="5296750"/>
                </a:lnTo>
                <a:cubicBezTo>
                  <a:pt x="486457" y="5238882"/>
                  <a:pt x="535552" y="5193962"/>
                  <a:pt x="596135" y="5175118"/>
                </a:cubicBezTo>
                <a:lnTo>
                  <a:pt x="606656" y="5173528"/>
                </a:lnTo>
                <a:lnTo>
                  <a:pt x="1653185" y="5173528"/>
                </a:lnTo>
                <a:cubicBezTo>
                  <a:pt x="1771913" y="5173528"/>
                  <a:pt x="1868161" y="5077280"/>
                  <a:pt x="1868161" y="4958553"/>
                </a:cubicBezTo>
                <a:lnTo>
                  <a:pt x="1868162" y="4958553"/>
                </a:lnTo>
                <a:cubicBezTo>
                  <a:pt x="1868162" y="4839826"/>
                  <a:pt x="1771914" y="4743578"/>
                  <a:pt x="1653186" y="4743578"/>
                </a:cubicBezTo>
                <a:lnTo>
                  <a:pt x="1183877" y="4743578"/>
                </a:lnTo>
                <a:lnTo>
                  <a:pt x="1183877" y="4743577"/>
                </a:lnTo>
                <a:lnTo>
                  <a:pt x="852834" y="4743577"/>
                </a:lnTo>
                <a:cubicBezTo>
                  <a:pt x="763789" y="4743577"/>
                  <a:pt x="687388" y="4689438"/>
                  <a:pt x="654753" y="4612280"/>
                </a:cubicBezTo>
                <a:lnTo>
                  <a:pt x="637859" y="4528603"/>
                </a:lnTo>
                <a:lnTo>
                  <a:pt x="654753" y="4444925"/>
                </a:lnTo>
                <a:cubicBezTo>
                  <a:pt x="687388" y="4367768"/>
                  <a:pt x="763789" y="4313628"/>
                  <a:pt x="852834" y="4313628"/>
                </a:cubicBezTo>
                <a:lnTo>
                  <a:pt x="1183877" y="4313628"/>
                </a:lnTo>
                <a:lnTo>
                  <a:pt x="1183877" y="186570"/>
                </a:lnTo>
                <a:cubicBezTo>
                  <a:pt x="1183877" y="83530"/>
                  <a:pt x="1267407" y="0"/>
                  <a:pt x="1370447" y="0"/>
                </a:cubicBezTo>
                <a:close/>
              </a:path>
            </a:pathLst>
          </a:cu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12"/>
          <p:cNvSpPr txBox="1"/>
          <p:nvPr/>
        </p:nvSpPr>
        <p:spPr>
          <a:xfrm>
            <a:off x="2028025" y="1203325"/>
            <a:ext cx="8279100" cy="8697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your </a:t>
            </a:r>
            <a:r>
              <a:rPr b="1" i="0" lang="en-US" sz="3600" u="none" cap="none" strike="noStrike">
                <a:solidFill>
                  <a:schemeClr val="accent3"/>
                </a:solidFill>
                <a:latin typeface="DM Sans"/>
                <a:ea typeface="DM Sans"/>
                <a:cs typeface="DM Sans"/>
                <a:sym typeface="DM Sans"/>
              </a:rPr>
              <a:t>introduction!</a:t>
            </a:r>
            <a:endParaRPr b="1" i="0" sz="3600" u="none" cap="none" strike="noStrike">
              <a:solidFill>
                <a:schemeClr val="accent3"/>
              </a:solidFill>
              <a:latin typeface="DM Sans"/>
              <a:ea typeface="DM Sans"/>
              <a:cs typeface="DM Sans"/>
              <a:sym typeface="DM Sans"/>
            </a:endParaRPr>
          </a:p>
        </p:txBody>
      </p:sp>
      <p:sp>
        <p:nvSpPr>
          <p:cNvPr id="16" name="Google Shape;16;p12"/>
          <p:cNvSpPr txBox="1"/>
          <p:nvPr/>
        </p:nvSpPr>
        <p:spPr>
          <a:xfrm>
            <a:off x="2028025" y="2206625"/>
            <a:ext cx="8279100" cy="36699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Clr>
                <a:srgbClr val="000000"/>
              </a:buClr>
              <a:buSzPts val="2800"/>
              <a:buFont typeface="Arial"/>
              <a:buNone/>
            </a:pPr>
            <a:r>
              <a:rPr b="0" i="0" lang="en-US" sz="2800" u="none" cap="none" strike="noStrike">
                <a:solidFill>
                  <a:schemeClr val="dk1"/>
                </a:solidFill>
                <a:latin typeface="DM Sans"/>
                <a:ea typeface="DM Sans"/>
                <a:cs typeface="DM Sans"/>
                <a:sym typeface="DM Sans"/>
              </a:rPr>
              <a:t>Type here your introduction.</a:t>
            </a:r>
            <a:endParaRPr b="0" i="1" sz="2000" u="none"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1">
  <p:cSld name="TWO_OBJECTS_1">
    <p:spTree>
      <p:nvGrpSpPr>
        <p:cNvPr id="17" name="Shape 17"/>
        <p:cNvGrpSpPr/>
        <p:nvPr/>
      </p:nvGrpSpPr>
      <p:grpSpPr>
        <a:xfrm>
          <a:off x="0" y="0"/>
          <a:ext cx="0" cy="0"/>
          <a:chOff x="0" y="0"/>
          <a:chExt cx="0" cy="0"/>
        </a:xfrm>
      </p:grpSpPr>
      <p:sp>
        <p:nvSpPr>
          <p:cNvPr id="18" name="Google Shape;18;p13"/>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3"/>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3"/>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13"/>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3"/>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3"/>
          <p:cNvSpPr txBox="1"/>
          <p:nvPr/>
        </p:nvSpPr>
        <p:spPr>
          <a:xfrm>
            <a:off x="1907578" y="1767150"/>
            <a:ext cx="77907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24" name="Google Shape;24;p13"/>
          <p:cNvSpPr txBox="1"/>
          <p:nvPr/>
        </p:nvSpPr>
        <p:spPr>
          <a:xfrm>
            <a:off x="1907578" y="761850"/>
            <a:ext cx="77907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1</a:t>
            </a:r>
            <a:endParaRPr b="1" i="0" sz="3600" u="none" cap="none" strike="noStrike">
              <a:solidFill>
                <a:schemeClr val="accent1"/>
              </a:solidFill>
              <a:latin typeface="DM Sans"/>
              <a:ea typeface="DM Sans"/>
              <a:cs typeface="DM Sans"/>
              <a:sym typeface="DM Sans"/>
            </a:endParaRPr>
          </a:p>
        </p:txBody>
      </p:sp>
      <p:sp>
        <p:nvSpPr>
          <p:cNvPr id="25" name="Google Shape;25;p13"/>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6" name="Google Shape;26;p13"/>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3"/>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13"/>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2">
  <p:cSld name="TWO_OBJECTS_1_1">
    <p:spTree>
      <p:nvGrpSpPr>
        <p:cNvPr id="29" name="Shape 29"/>
        <p:cNvGrpSpPr/>
        <p:nvPr/>
      </p:nvGrpSpPr>
      <p:grpSpPr>
        <a:xfrm>
          <a:off x="0" y="0"/>
          <a:ext cx="0" cy="0"/>
          <a:chOff x="0" y="0"/>
          <a:chExt cx="0" cy="0"/>
        </a:xfrm>
      </p:grpSpPr>
      <p:sp>
        <p:nvSpPr>
          <p:cNvPr id="30" name="Google Shape;30;p14"/>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4"/>
          <p:cNvSpPr txBox="1"/>
          <p:nvPr/>
        </p:nvSpPr>
        <p:spPr>
          <a:xfrm>
            <a:off x="1927200" y="1767150"/>
            <a:ext cx="77310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32" name="Google Shape;32;p14"/>
          <p:cNvSpPr txBox="1"/>
          <p:nvPr/>
        </p:nvSpPr>
        <p:spPr>
          <a:xfrm>
            <a:off x="1927200" y="761850"/>
            <a:ext cx="77310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2</a:t>
            </a:r>
            <a:endParaRPr b="1" i="0" sz="3600" u="none" cap="none" strike="noStrike">
              <a:solidFill>
                <a:schemeClr val="accent1"/>
              </a:solidFill>
              <a:latin typeface="DM Sans"/>
              <a:ea typeface="DM Sans"/>
              <a:cs typeface="DM Sans"/>
              <a:sym typeface="DM Sans"/>
            </a:endParaRPr>
          </a:p>
        </p:txBody>
      </p:sp>
      <p:sp>
        <p:nvSpPr>
          <p:cNvPr id="33" name="Google Shape;33;p14"/>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4"/>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4"/>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14"/>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4"/>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14"/>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 name="Google Shape;39;p14"/>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4"/>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3">
  <p:cSld name="TWO_OBJECTS_1_1_1">
    <p:spTree>
      <p:nvGrpSpPr>
        <p:cNvPr id="41" name="Shape 41"/>
        <p:cNvGrpSpPr/>
        <p:nvPr/>
      </p:nvGrpSpPr>
      <p:grpSpPr>
        <a:xfrm>
          <a:off x="0" y="0"/>
          <a:ext cx="0" cy="0"/>
          <a:chOff x="0" y="0"/>
          <a:chExt cx="0" cy="0"/>
        </a:xfrm>
      </p:grpSpPr>
      <p:sp>
        <p:nvSpPr>
          <p:cNvPr id="42" name="Google Shape;42;p15"/>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5"/>
          <p:cNvSpPr txBox="1"/>
          <p:nvPr/>
        </p:nvSpPr>
        <p:spPr>
          <a:xfrm>
            <a:off x="1927200" y="1767150"/>
            <a:ext cx="77073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44" name="Google Shape;44;p15"/>
          <p:cNvSpPr txBox="1"/>
          <p:nvPr/>
        </p:nvSpPr>
        <p:spPr>
          <a:xfrm>
            <a:off x="1927200" y="761850"/>
            <a:ext cx="77073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3</a:t>
            </a:r>
            <a:endParaRPr b="1" i="0" sz="3600" u="none" cap="none" strike="noStrike">
              <a:solidFill>
                <a:schemeClr val="accent1"/>
              </a:solidFill>
              <a:latin typeface="DM Sans"/>
              <a:ea typeface="DM Sans"/>
              <a:cs typeface="DM Sans"/>
              <a:sym typeface="DM Sans"/>
            </a:endParaRPr>
          </a:p>
        </p:txBody>
      </p:sp>
      <p:sp>
        <p:nvSpPr>
          <p:cNvPr id="45" name="Google Shape;45;p15"/>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5"/>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5"/>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5"/>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5"/>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15"/>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5"/>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5"/>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4">
  <p:cSld name="TWO_OBJECTS_1_2">
    <p:spTree>
      <p:nvGrpSpPr>
        <p:cNvPr id="53" name="Shape 53"/>
        <p:cNvGrpSpPr/>
        <p:nvPr/>
      </p:nvGrpSpPr>
      <p:grpSpPr>
        <a:xfrm>
          <a:off x="0" y="0"/>
          <a:ext cx="0" cy="0"/>
          <a:chOff x="0" y="0"/>
          <a:chExt cx="0" cy="0"/>
        </a:xfrm>
      </p:grpSpPr>
      <p:sp>
        <p:nvSpPr>
          <p:cNvPr id="54" name="Google Shape;54;p16"/>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6"/>
          <p:cNvSpPr txBox="1"/>
          <p:nvPr/>
        </p:nvSpPr>
        <p:spPr>
          <a:xfrm>
            <a:off x="1927200" y="1767150"/>
            <a:ext cx="77370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56" name="Google Shape;56;p16"/>
          <p:cNvSpPr txBox="1"/>
          <p:nvPr/>
        </p:nvSpPr>
        <p:spPr>
          <a:xfrm>
            <a:off x="1927200" y="761850"/>
            <a:ext cx="77370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4</a:t>
            </a:r>
            <a:endParaRPr b="1" i="0" sz="3600" u="none" cap="none" strike="noStrike">
              <a:solidFill>
                <a:schemeClr val="accent1"/>
              </a:solidFill>
              <a:latin typeface="DM Sans"/>
              <a:ea typeface="DM Sans"/>
              <a:cs typeface="DM Sans"/>
              <a:sym typeface="DM Sans"/>
            </a:endParaRPr>
          </a:p>
        </p:txBody>
      </p:sp>
      <p:sp>
        <p:nvSpPr>
          <p:cNvPr id="57" name="Google Shape;57;p16"/>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6"/>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6"/>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6"/>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6"/>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 name="Google Shape;62;p16"/>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6"/>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6"/>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ard 6">
  <p:cSld name="TWO_OBJECTS_1_1_1_1">
    <p:spTree>
      <p:nvGrpSpPr>
        <p:cNvPr id="65" name="Shape 65"/>
        <p:cNvGrpSpPr/>
        <p:nvPr/>
      </p:nvGrpSpPr>
      <p:grpSpPr>
        <a:xfrm>
          <a:off x="0" y="0"/>
          <a:ext cx="0" cy="0"/>
          <a:chOff x="0" y="0"/>
          <a:chExt cx="0" cy="0"/>
        </a:xfrm>
      </p:grpSpPr>
      <p:sp>
        <p:nvSpPr>
          <p:cNvPr id="66" name="Google Shape;66;p17"/>
          <p:cNvSpPr/>
          <p:nvPr/>
        </p:nvSpPr>
        <p:spPr>
          <a:xfrm>
            <a:off x="1610800" y="393625"/>
            <a:ext cx="83028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17"/>
          <p:cNvSpPr txBox="1"/>
          <p:nvPr/>
        </p:nvSpPr>
        <p:spPr>
          <a:xfrm>
            <a:off x="1927200" y="1767150"/>
            <a:ext cx="7695300" cy="4194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1000"/>
              </a:spcBef>
              <a:spcAft>
                <a:spcPts val="0"/>
              </a:spcAft>
              <a:buClr>
                <a:srgbClr val="000000"/>
              </a:buClr>
              <a:buSzPts val="3200"/>
              <a:buFont typeface="Arial"/>
              <a:buNone/>
            </a:pPr>
            <a:r>
              <a:rPr b="0" i="0" lang="en-US" sz="3200" u="none" cap="none" strike="noStrike">
                <a:solidFill>
                  <a:srgbClr val="4A545E"/>
                </a:solidFill>
                <a:latin typeface="DM Sans"/>
                <a:ea typeface="DM Sans"/>
                <a:cs typeface="DM Sans"/>
                <a:sym typeface="DM Sans"/>
              </a:rPr>
              <a:t>This is your text.</a:t>
            </a:r>
            <a:endParaRPr b="0" i="0" sz="3200" u="none" cap="none" strike="noStrike">
              <a:solidFill>
                <a:srgbClr val="4A545E"/>
              </a:solidFill>
              <a:latin typeface="DM Sans"/>
              <a:ea typeface="DM Sans"/>
              <a:cs typeface="DM Sans"/>
              <a:sym typeface="DM Sans"/>
            </a:endParaRPr>
          </a:p>
        </p:txBody>
      </p:sp>
      <p:sp>
        <p:nvSpPr>
          <p:cNvPr id="68" name="Google Shape;68;p17"/>
          <p:cNvSpPr txBox="1"/>
          <p:nvPr/>
        </p:nvSpPr>
        <p:spPr>
          <a:xfrm>
            <a:off x="1927200" y="761850"/>
            <a:ext cx="7695300" cy="1005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a:t>
            </a:r>
            <a:r>
              <a:rPr b="1" i="0" lang="en-US" sz="3600" u="none" cap="none" strike="noStrike">
                <a:solidFill>
                  <a:schemeClr val="accent1"/>
                </a:solidFill>
                <a:latin typeface="DM Sans"/>
                <a:ea typeface="DM Sans"/>
                <a:cs typeface="DM Sans"/>
                <a:sym typeface="DM Sans"/>
              </a:rPr>
              <a:t>Title 6</a:t>
            </a:r>
            <a:endParaRPr b="1" i="0" sz="3600" u="none" cap="none" strike="noStrike">
              <a:solidFill>
                <a:schemeClr val="accent1"/>
              </a:solidFill>
              <a:latin typeface="DM Sans"/>
              <a:ea typeface="DM Sans"/>
              <a:cs typeface="DM Sans"/>
              <a:sym typeface="DM Sans"/>
            </a:endParaRPr>
          </a:p>
        </p:txBody>
      </p:sp>
      <p:sp>
        <p:nvSpPr>
          <p:cNvPr id="69" name="Google Shape;69;p17"/>
          <p:cNvSpPr/>
          <p:nvPr/>
        </p:nvSpPr>
        <p:spPr>
          <a:xfrm>
            <a:off x="214575" y="4002000"/>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0" name="Google Shape;70;p17"/>
          <p:cNvSpPr/>
          <p:nvPr/>
        </p:nvSpPr>
        <p:spPr>
          <a:xfrm>
            <a:off x="756975" y="45828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7"/>
          <p:cNvSpPr/>
          <p:nvPr/>
        </p:nvSpPr>
        <p:spPr>
          <a:xfrm>
            <a:off x="214573" y="45829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 name="Google Shape;72;p17"/>
          <p:cNvSpPr/>
          <p:nvPr/>
        </p:nvSpPr>
        <p:spPr>
          <a:xfrm>
            <a:off x="1037784" y="3421100"/>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3" name="Google Shape;73;p17"/>
          <p:cNvSpPr/>
          <p:nvPr/>
        </p:nvSpPr>
        <p:spPr>
          <a:xfrm flipH="1" rot="-2700000">
            <a:off x="10271958" y="4937271"/>
            <a:ext cx="1381419" cy="1387664"/>
          </a:xfrm>
          <a:custGeom>
            <a:rect b="b" l="l" r="r" t="t"/>
            <a:pathLst>
              <a:path extrusionOk="0" h="1386893" w="1380651">
                <a:moveTo>
                  <a:pt x="58701" y="342006"/>
                </a:moveTo>
                <a:cubicBezTo>
                  <a:pt x="23088" y="377620"/>
                  <a:pt x="1060" y="426820"/>
                  <a:pt x="1060" y="481165"/>
                </a:cubicBezTo>
                <a:lnTo>
                  <a:pt x="1060" y="1175965"/>
                </a:lnTo>
                <a:lnTo>
                  <a:pt x="1302" y="1177163"/>
                </a:lnTo>
                <a:lnTo>
                  <a:pt x="0" y="1183851"/>
                </a:lnTo>
                <a:cubicBezTo>
                  <a:pt x="1" y="1234216"/>
                  <a:pt x="19215" y="1284582"/>
                  <a:pt x="57642" y="1323009"/>
                </a:cubicBezTo>
                <a:cubicBezTo>
                  <a:pt x="76856" y="1342223"/>
                  <a:pt x="99054" y="1356633"/>
                  <a:pt x="122745" y="1366240"/>
                </a:cubicBezTo>
                <a:lnTo>
                  <a:pt x="131650" y="1367973"/>
                </a:lnTo>
                <a:lnTo>
                  <a:pt x="136774" y="1371427"/>
                </a:lnTo>
                <a:cubicBezTo>
                  <a:pt x="160318" y="1381386"/>
                  <a:pt x="186204" y="1386893"/>
                  <a:pt x="213377" y="1386893"/>
                </a:cubicBezTo>
                <a:lnTo>
                  <a:pt x="908177" y="1386893"/>
                </a:lnTo>
                <a:cubicBezTo>
                  <a:pt x="1016867" y="1386893"/>
                  <a:pt x="1104977" y="1298783"/>
                  <a:pt x="1104977" y="1190093"/>
                </a:cubicBezTo>
                <a:cubicBezTo>
                  <a:pt x="1104977" y="1081403"/>
                  <a:pt x="1016867" y="993293"/>
                  <a:pt x="908177" y="993293"/>
                </a:cubicBezTo>
                <a:lnTo>
                  <a:pt x="665676" y="993293"/>
                </a:lnTo>
                <a:lnTo>
                  <a:pt x="1323010" y="335959"/>
                </a:lnTo>
                <a:cubicBezTo>
                  <a:pt x="1399865" y="259103"/>
                  <a:pt x="1399865" y="134497"/>
                  <a:pt x="1323010" y="57642"/>
                </a:cubicBezTo>
                <a:cubicBezTo>
                  <a:pt x="1246154" y="-19214"/>
                  <a:pt x="1121548" y="-19214"/>
                  <a:pt x="1044693" y="57642"/>
                </a:cubicBezTo>
                <a:lnTo>
                  <a:pt x="394660" y="707674"/>
                </a:lnTo>
                <a:lnTo>
                  <a:pt x="394660" y="481165"/>
                </a:lnTo>
                <a:cubicBezTo>
                  <a:pt x="394660" y="372475"/>
                  <a:pt x="306550" y="284365"/>
                  <a:pt x="197860" y="284365"/>
                </a:cubicBezTo>
                <a:cubicBezTo>
                  <a:pt x="143515" y="284365"/>
                  <a:pt x="94315" y="306392"/>
                  <a:pt x="58701" y="342006"/>
                </a:cubicBezTo>
                <a:close/>
              </a:path>
            </a:pathLst>
          </a:custGeom>
          <a:solidFill>
            <a:schemeClr val="lt1"/>
          </a:solidFill>
          <a:ln>
            <a:noFill/>
          </a:ln>
          <a:effectLst>
            <a:outerShdw blurRad="50800" rotWithShape="0" algn="tl" dir="2700000" dist="152400">
              <a:srgbClr val="000000">
                <a:alpha val="9019"/>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4" name="Google Shape;74;p17"/>
          <p:cNvSpPr/>
          <p:nvPr/>
        </p:nvSpPr>
        <p:spPr>
          <a:xfrm>
            <a:off x="10113425" y="1601475"/>
            <a:ext cx="12171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5" name="Google Shape;75;p17"/>
          <p:cNvSpPr/>
          <p:nvPr/>
        </p:nvSpPr>
        <p:spPr>
          <a:xfrm>
            <a:off x="10113425" y="2146595"/>
            <a:ext cx="6747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6" name="Google Shape;76;p17"/>
          <p:cNvSpPr/>
          <p:nvPr/>
        </p:nvSpPr>
        <p:spPr>
          <a:xfrm>
            <a:off x="10113434" y="2691725"/>
            <a:ext cx="393900" cy="393600"/>
          </a:xfrm>
          <a:prstGeom prst="roundRect">
            <a:avLst>
              <a:gd fmla="val 50000" name="adj"/>
            </a:avLst>
          </a:prstGeom>
          <a:solidFill>
            <a:srgbClr val="F5F5F5"/>
          </a:solidFill>
          <a:ln>
            <a:noFill/>
          </a:ln>
          <a:effectLst>
            <a:outerShdw blurRad="50800" rotWithShape="0" algn="tl" dir="2700000" dist="152400">
              <a:srgbClr val="000000">
                <a:alpha val="941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k" type="titleOnly">
  <p:cSld name="TITLE_ONLY">
    <p:spTree>
      <p:nvGrpSpPr>
        <p:cNvPr id="77" name="Shape 77"/>
        <p:cNvGrpSpPr/>
        <p:nvPr/>
      </p:nvGrpSpPr>
      <p:grpSpPr>
        <a:xfrm>
          <a:off x="0" y="0"/>
          <a:ext cx="0" cy="0"/>
          <a:chOff x="0" y="0"/>
          <a:chExt cx="0" cy="0"/>
        </a:xfrm>
      </p:grpSpPr>
      <p:sp>
        <p:nvSpPr>
          <p:cNvPr id="78" name="Google Shape;78;p18"/>
          <p:cNvSpPr/>
          <p:nvPr/>
        </p:nvSpPr>
        <p:spPr>
          <a:xfrm>
            <a:off x="1357490" y="434553"/>
            <a:ext cx="9477000" cy="5988900"/>
          </a:xfrm>
          <a:prstGeom prst="roundRect">
            <a:avLst>
              <a:gd fmla="val 3686" name="adj"/>
            </a:avLst>
          </a:pr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18"/>
          <p:cNvSpPr txBox="1"/>
          <p:nvPr/>
        </p:nvSpPr>
        <p:spPr>
          <a:xfrm>
            <a:off x="1468075" y="1812925"/>
            <a:ext cx="9219000" cy="2843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6800"/>
              <a:buFont typeface="Arial"/>
              <a:buNone/>
            </a:pPr>
            <a:r>
              <a:rPr b="1" i="0" lang="en-US" sz="6800" u="none" cap="none" strike="noStrike">
                <a:solidFill>
                  <a:srgbClr val="4A545E"/>
                </a:solidFill>
                <a:latin typeface="DM Sans"/>
                <a:ea typeface="DM Sans"/>
                <a:cs typeface="DM Sans"/>
                <a:sym typeface="DM Sans"/>
              </a:rPr>
              <a:t>Awesome!</a:t>
            </a:r>
            <a:endParaRPr b="1" i="0" sz="6800" u="none" cap="none" strike="noStrike">
              <a:solidFill>
                <a:schemeClr val="dk2"/>
              </a:solidFill>
              <a:latin typeface="DM Sans"/>
              <a:ea typeface="DM Sans"/>
              <a:cs typeface="DM Sans"/>
              <a:sym typeface="DM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s" type="secHead">
  <p:cSld name="SECTION_HEADER">
    <p:spTree>
      <p:nvGrpSpPr>
        <p:cNvPr id="80" name="Shape 80"/>
        <p:cNvGrpSpPr/>
        <p:nvPr/>
      </p:nvGrpSpPr>
      <p:grpSpPr>
        <a:xfrm>
          <a:off x="0" y="0"/>
          <a:ext cx="0" cy="0"/>
          <a:chOff x="0" y="0"/>
          <a:chExt cx="0" cy="0"/>
        </a:xfrm>
      </p:grpSpPr>
      <p:sp>
        <p:nvSpPr>
          <p:cNvPr id="81" name="Google Shape;81;p19"/>
          <p:cNvSpPr/>
          <p:nvPr/>
        </p:nvSpPr>
        <p:spPr>
          <a:xfrm>
            <a:off x="342142" y="448117"/>
            <a:ext cx="11548450" cy="5917321"/>
          </a:xfrm>
          <a:custGeom>
            <a:rect b="b" l="l" r="r" t="t"/>
            <a:pathLst>
              <a:path extrusionOk="0" h="5801295" w="11322010">
                <a:moveTo>
                  <a:pt x="210434" y="4317664"/>
                </a:moveTo>
                <a:cubicBezTo>
                  <a:pt x="326653" y="4317664"/>
                  <a:pt x="420868" y="4411879"/>
                  <a:pt x="420868" y="4528098"/>
                </a:cubicBezTo>
                <a:cubicBezTo>
                  <a:pt x="420868" y="4531125"/>
                  <a:pt x="420867" y="4534153"/>
                  <a:pt x="420867" y="4537180"/>
                </a:cubicBezTo>
                <a:cubicBezTo>
                  <a:pt x="420867" y="4653399"/>
                  <a:pt x="326652" y="4747614"/>
                  <a:pt x="210433" y="4747614"/>
                </a:cubicBezTo>
                <a:lnTo>
                  <a:pt x="210434" y="4747613"/>
                </a:lnTo>
                <a:cubicBezTo>
                  <a:pt x="94215" y="4747613"/>
                  <a:pt x="0" y="4653398"/>
                  <a:pt x="0" y="4537179"/>
                </a:cubicBezTo>
                <a:lnTo>
                  <a:pt x="0" y="4528098"/>
                </a:lnTo>
                <a:cubicBezTo>
                  <a:pt x="0" y="4411879"/>
                  <a:pt x="94215" y="4317664"/>
                  <a:pt x="210434" y="4317664"/>
                </a:cubicBezTo>
                <a:close/>
                <a:moveTo>
                  <a:pt x="11111576" y="1109190"/>
                </a:moveTo>
                <a:cubicBezTo>
                  <a:pt x="11227795" y="1109190"/>
                  <a:pt x="11322010" y="1203405"/>
                  <a:pt x="11322010" y="1319624"/>
                </a:cubicBezTo>
                <a:cubicBezTo>
                  <a:pt x="11322010" y="1322651"/>
                  <a:pt x="11322009" y="1325679"/>
                  <a:pt x="11322009" y="1328706"/>
                </a:cubicBezTo>
                <a:cubicBezTo>
                  <a:pt x="11322009" y="1444925"/>
                  <a:pt x="11227794" y="1539140"/>
                  <a:pt x="11111575" y="1539140"/>
                </a:cubicBezTo>
                <a:lnTo>
                  <a:pt x="11111576" y="1539139"/>
                </a:lnTo>
                <a:cubicBezTo>
                  <a:pt x="10995357" y="1539139"/>
                  <a:pt x="10901142" y="1444924"/>
                  <a:pt x="10901142" y="1328705"/>
                </a:cubicBezTo>
                <a:lnTo>
                  <a:pt x="10901142" y="1319624"/>
                </a:lnTo>
                <a:cubicBezTo>
                  <a:pt x="10901142" y="1203405"/>
                  <a:pt x="10995357" y="1109190"/>
                  <a:pt x="11111576" y="1109190"/>
                </a:cubicBezTo>
                <a:close/>
                <a:moveTo>
                  <a:pt x="1370447" y="0"/>
                </a:moveTo>
                <a:lnTo>
                  <a:pt x="9971749" y="0"/>
                </a:lnTo>
                <a:cubicBezTo>
                  <a:pt x="10074789" y="0"/>
                  <a:pt x="10158319" y="83530"/>
                  <a:pt x="10158319" y="186570"/>
                </a:cubicBezTo>
                <a:lnTo>
                  <a:pt x="10158319" y="261402"/>
                </a:lnTo>
                <a:lnTo>
                  <a:pt x="10720482" y="261402"/>
                </a:lnTo>
                <a:cubicBezTo>
                  <a:pt x="10839209" y="261402"/>
                  <a:pt x="10935457" y="357650"/>
                  <a:pt x="10935457" y="476377"/>
                </a:cubicBezTo>
                <a:lnTo>
                  <a:pt x="10935456" y="476377"/>
                </a:lnTo>
                <a:cubicBezTo>
                  <a:pt x="10935456" y="595104"/>
                  <a:pt x="10839208" y="691352"/>
                  <a:pt x="10720481" y="691352"/>
                </a:cubicBezTo>
                <a:lnTo>
                  <a:pt x="10158319" y="691352"/>
                </a:lnTo>
                <a:lnTo>
                  <a:pt x="10158319" y="691353"/>
                </a:lnTo>
                <a:lnTo>
                  <a:pt x="9818193" y="691353"/>
                </a:lnTo>
                <a:cubicBezTo>
                  <a:pt x="9729148" y="691353"/>
                  <a:pt x="9652747" y="745493"/>
                  <a:pt x="9620112" y="822650"/>
                </a:cubicBezTo>
                <a:lnTo>
                  <a:pt x="9603218" y="906328"/>
                </a:lnTo>
                <a:lnTo>
                  <a:pt x="9620112" y="990005"/>
                </a:lnTo>
                <a:cubicBezTo>
                  <a:pt x="9644588" y="1047874"/>
                  <a:pt x="9693683" y="1092794"/>
                  <a:pt x="9754266" y="1111637"/>
                </a:cubicBezTo>
                <a:lnTo>
                  <a:pt x="9778143" y="1115247"/>
                </a:lnTo>
                <a:lnTo>
                  <a:pt x="10528721" y="1115247"/>
                </a:lnTo>
                <a:cubicBezTo>
                  <a:pt x="10647448" y="1115247"/>
                  <a:pt x="10743696" y="1211495"/>
                  <a:pt x="10743696" y="1330222"/>
                </a:cubicBezTo>
                <a:lnTo>
                  <a:pt x="10743695" y="1330222"/>
                </a:lnTo>
                <a:cubicBezTo>
                  <a:pt x="10743695" y="1448949"/>
                  <a:pt x="10647447" y="1545197"/>
                  <a:pt x="10528720" y="1545197"/>
                </a:cubicBezTo>
                <a:lnTo>
                  <a:pt x="10158319" y="1545197"/>
                </a:lnTo>
                <a:lnTo>
                  <a:pt x="10158319" y="5614725"/>
                </a:lnTo>
                <a:cubicBezTo>
                  <a:pt x="10158319" y="5717765"/>
                  <a:pt x="10074789" y="5801295"/>
                  <a:pt x="9971749" y="5801295"/>
                </a:cubicBezTo>
                <a:lnTo>
                  <a:pt x="1370447" y="5801295"/>
                </a:lnTo>
                <a:cubicBezTo>
                  <a:pt x="1267407" y="5801295"/>
                  <a:pt x="1183877" y="5717765"/>
                  <a:pt x="1183877" y="5614725"/>
                </a:cubicBezTo>
                <a:lnTo>
                  <a:pt x="1183877" y="5595403"/>
                </a:lnTo>
                <a:lnTo>
                  <a:pt x="660063" y="5595402"/>
                </a:lnTo>
                <a:cubicBezTo>
                  <a:pt x="571017" y="5595402"/>
                  <a:pt x="494616" y="5541263"/>
                  <a:pt x="461981" y="5464105"/>
                </a:cubicBezTo>
                <a:lnTo>
                  <a:pt x="445087" y="5380428"/>
                </a:lnTo>
                <a:lnTo>
                  <a:pt x="461981" y="5296750"/>
                </a:lnTo>
                <a:cubicBezTo>
                  <a:pt x="486457" y="5238882"/>
                  <a:pt x="535552" y="5193962"/>
                  <a:pt x="596135" y="5175118"/>
                </a:cubicBezTo>
                <a:lnTo>
                  <a:pt x="606656" y="5173528"/>
                </a:lnTo>
                <a:lnTo>
                  <a:pt x="1653185" y="5173528"/>
                </a:lnTo>
                <a:cubicBezTo>
                  <a:pt x="1771913" y="5173528"/>
                  <a:pt x="1868161" y="5077280"/>
                  <a:pt x="1868161" y="4958553"/>
                </a:cubicBezTo>
                <a:lnTo>
                  <a:pt x="1868162" y="4958553"/>
                </a:lnTo>
                <a:cubicBezTo>
                  <a:pt x="1868162" y="4839826"/>
                  <a:pt x="1771914" y="4743578"/>
                  <a:pt x="1653186" y="4743578"/>
                </a:cubicBezTo>
                <a:lnTo>
                  <a:pt x="1183877" y="4743578"/>
                </a:lnTo>
                <a:lnTo>
                  <a:pt x="1183877" y="4743577"/>
                </a:lnTo>
                <a:lnTo>
                  <a:pt x="852834" y="4743577"/>
                </a:lnTo>
                <a:cubicBezTo>
                  <a:pt x="763789" y="4743577"/>
                  <a:pt x="687388" y="4689438"/>
                  <a:pt x="654753" y="4612280"/>
                </a:cubicBezTo>
                <a:lnTo>
                  <a:pt x="637859" y="4528603"/>
                </a:lnTo>
                <a:lnTo>
                  <a:pt x="654753" y="4444925"/>
                </a:lnTo>
                <a:cubicBezTo>
                  <a:pt x="687388" y="4367768"/>
                  <a:pt x="763789" y="4313628"/>
                  <a:pt x="852834" y="4313628"/>
                </a:cubicBezTo>
                <a:lnTo>
                  <a:pt x="1183877" y="4313628"/>
                </a:lnTo>
                <a:lnTo>
                  <a:pt x="1183877" y="186570"/>
                </a:lnTo>
                <a:cubicBezTo>
                  <a:pt x="1183877" y="83530"/>
                  <a:pt x="1267407" y="0"/>
                  <a:pt x="1370447" y="0"/>
                </a:cubicBezTo>
                <a:close/>
              </a:path>
            </a:pathLst>
          </a:custGeom>
          <a:solidFill>
            <a:srgbClr val="F5F5F5"/>
          </a:solidFill>
          <a:ln>
            <a:noFill/>
          </a:ln>
          <a:effectLst>
            <a:outerShdw blurRad="50800" rotWithShape="0" algn="tl" dir="2700000" dist="1524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9"/>
          <p:cNvSpPr txBox="1"/>
          <p:nvPr/>
        </p:nvSpPr>
        <p:spPr>
          <a:xfrm>
            <a:off x="2423254" y="1286716"/>
            <a:ext cx="7345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4A545E"/>
                </a:solidFill>
                <a:latin typeface="DM Sans"/>
                <a:ea typeface="DM Sans"/>
                <a:cs typeface="DM Sans"/>
                <a:sym typeface="DM Sans"/>
              </a:rPr>
              <a:t>This is your title</a:t>
            </a:r>
            <a:endParaRPr b="0" i="1" sz="3600" u="none" cap="none" strike="noStrike">
              <a:solidFill>
                <a:srgbClr val="6DAEAD"/>
              </a:solidFill>
              <a:latin typeface="DM Sans"/>
              <a:ea typeface="DM Sans"/>
              <a:cs typeface="DM Sans"/>
              <a:sym typeface="DM Sans"/>
            </a:endParaRPr>
          </a:p>
        </p:txBody>
      </p:sp>
      <p:sp>
        <p:nvSpPr>
          <p:cNvPr id="83" name="Google Shape;83;p19"/>
          <p:cNvSpPr/>
          <p:nvPr/>
        </p:nvSpPr>
        <p:spPr>
          <a:xfrm>
            <a:off x="2488875" y="2286000"/>
            <a:ext cx="2353500" cy="13347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1 &gt;</a:t>
            </a:r>
            <a:endParaRPr b="0" i="0" sz="1400" u="none" cap="none" strike="noStrike">
              <a:solidFill>
                <a:srgbClr val="000000"/>
              </a:solidFill>
              <a:latin typeface="Arial"/>
              <a:ea typeface="Arial"/>
              <a:cs typeface="Arial"/>
              <a:sym typeface="Arial"/>
            </a:endParaRPr>
          </a:p>
        </p:txBody>
      </p:sp>
      <p:sp>
        <p:nvSpPr>
          <p:cNvPr id="84" name="Google Shape;84;p19"/>
          <p:cNvSpPr/>
          <p:nvPr/>
        </p:nvSpPr>
        <p:spPr>
          <a:xfrm>
            <a:off x="4993887" y="2286000"/>
            <a:ext cx="2353500" cy="133470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2 &gt;</a:t>
            </a:r>
            <a:endParaRPr b="0" i="0" sz="1400" u="none" cap="none" strike="noStrike">
              <a:solidFill>
                <a:srgbClr val="000000"/>
              </a:solidFill>
              <a:latin typeface="Arial"/>
              <a:ea typeface="Arial"/>
              <a:cs typeface="Arial"/>
              <a:sym typeface="Arial"/>
            </a:endParaRPr>
          </a:p>
        </p:txBody>
      </p:sp>
      <p:sp>
        <p:nvSpPr>
          <p:cNvPr id="85" name="Google Shape;85;p19"/>
          <p:cNvSpPr/>
          <p:nvPr/>
        </p:nvSpPr>
        <p:spPr>
          <a:xfrm>
            <a:off x="7498900" y="2286000"/>
            <a:ext cx="2353500" cy="13347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3 &gt;</a:t>
            </a:r>
            <a:endParaRPr b="0" i="0" sz="1400" u="none" cap="none" strike="noStrike">
              <a:solidFill>
                <a:srgbClr val="000000"/>
              </a:solidFill>
              <a:latin typeface="Arial"/>
              <a:ea typeface="Arial"/>
              <a:cs typeface="Arial"/>
              <a:sym typeface="Arial"/>
            </a:endParaRPr>
          </a:p>
        </p:txBody>
      </p:sp>
      <p:sp>
        <p:nvSpPr>
          <p:cNvPr id="86" name="Google Shape;86;p19"/>
          <p:cNvSpPr/>
          <p:nvPr/>
        </p:nvSpPr>
        <p:spPr>
          <a:xfrm>
            <a:off x="2488875" y="3964755"/>
            <a:ext cx="2353500" cy="133470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4 &gt;</a:t>
            </a:r>
            <a:endParaRPr b="0" i="0" sz="1400" u="none" cap="none" strike="noStrike">
              <a:solidFill>
                <a:srgbClr val="000000"/>
              </a:solidFill>
              <a:latin typeface="Arial"/>
              <a:ea typeface="Arial"/>
              <a:cs typeface="Arial"/>
              <a:sym typeface="Arial"/>
            </a:endParaRPr>
          </a:p>
        </p:txBody>
      </p:sp>
      <p:sp>
        <p:nvSpPr>
          <p:cNvPr id="87" name="Google Shape;87;p19"/>
          <p:cNvSpPr/>
          <p:nvPr/>
        </p:nvSpPr>
        <p:spPr>
          <a:xfrm>
            <a:off x="4993887" y="3964755"/>
            <a:ext cx="2353500" cy="13347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5 &gt;</a:t>
            </a:r>
            <a:endParaRPr b="0" i="0" sz="1400" u="none" cap="none" strike="noStrike">
              <a:solidFill>
                <a:srgbClr val="000000"/>
              </a:solidFill>
              <a:latin typeface="Arial"/>
              <a:ea typeface="Arial"/>
              <a:cs typeface="Arial"/>
              <a:sym typeface="Arial"/>
            </a:endParaRPr>
          </a:p>
        </p:txBody>
      </p:sp>
      <p:sp>
        <p:nvSpPr>
          <p:cNvPr id="88" name="Google Shape;88;p19"/>
          <p:cNvSpPr/>
          <p:nvPr/>
        </p:nvSpPr>
        <p:spPr>
          <a:xfrm>
            <a:off x="7498900" y="3964755"/>
            <a:ext cx="2353500" cy="133470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Title 6 &gt;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10"/>
          <p:cNvSpPr/>
          <p:nvPr/>
        </p:nvSpPr>
        <p:spPr>
          <a:xfrm>
            <a:off x="0" y="0"/>
            <a:ext cx="12192000" cy="6858000"/>
          </a:xfrm>
          <a:custGeom>
            <a:rect b="b" l="l" r="r" t="t"/>
            <a:pathLst>
              <a:path extrusionOk="0" h="6858000" w="12192000">
                <a:moveTo>
                  <a:pt x="0" y="6858000"/>
                </a:moveTo>
                <a:lnTo>
                  <a:pt x="0" y="0"/>
                </a:lnTo>
                <a:cubicBezTo>
                  <a:pt x="3900498" y="4266191"/>
                  <a:pt x="7661716" y="5492456"/>
                  <a:pt x="12192000" y="6858000"/>
                </a:cubicBezTo>
                <a:lnTo>
                  <a:pt x="0" y="68580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 name="Google Shape;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DM Sans"/>
              <a:buNone/>
              <a:defRPr b="1" i="0" sz="44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1400"/>
              <a:buFont typeface="DM Sans"/>
              <a:buNone/>
              <a:defRPr b="1" i="0" sz="1800" u="none" cap="none" strike="noStrike">
                <a:solidFill>
                  <a:schemeClr val="dk1"/>
                </a:solidFill>
                <a:latin typeface="DM Sans"/>
                <a:ea typeface="DM Sans"/>
                <a:cs typeface="DM Sans"/>
                <a:sym typeface="DM Sans"/>
              </a:defRPr>
            </a:lvl9pPr>
          </a:lstStyle>
          <a:p/>
        </p:txBody>
      </p:sp>
      <p:sp>
        <p:nvSpPr>
          <p:cNvPr id="8" name="Google Shape;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DM Sans"/>
              <a:buChar char="•"/>
              <a:defRPr b="0" i="0" sz="2800" u="none" cap="none" strike="noStrike">
                <a:solidFill>
                  <a:schemeClr val="dk1"/>
                </a:solidFill>
                <a:latin typeface="DM Sans"/>
                <a:ea typeface="DM Sans"/>
                <a:cs typeface="DM Sans"/>
                <a:sym typeface="DM Sans"/>
              </a:defRPr>
            </a:lvl1pPr>
            <a:lvl2pPr indent="-381000" lvl="1" marL="914400" marR="0" rtl="0" algn="l">
              <a:lnSpc>
                <a:spcPct val="90000"/>
              </a:lnSpc>
              <a:spcBef>
                <a:spcPts val="500"/>
              </a:spcBef>
              <a:spcAft>
                <a:spcPts val="0"/>
              </a:spcAft>
              <a:buClr>
                <a:schemeClr val="dk1"/>
              </a:buClr>
              <a:buSzPts val="2400"/>
              <a:buFont typeface="DM Sans"/>
              <a:buChar char="•"/>
              <a:defRPr b="0" i="0" sz="2400" u="none" cap="none" strike="noStrike">
                <a:solidFill>
                  <a:schemeClr val="dk1"/>
                </a:solidFill>
                <a:latin typeface="DM Sans"/>
                <a:ea typeface="DM Sans"/>
                <a:cs typeface="DM Sans"/>
                <a:sym typeface="DM Sans"/>
              </a:defRPr>
            </a:lvl2pPr>
            <a:lvl3pPr indent="-355600" lvl="2" marL="1371600" marR="0" rtl="0" algn="l">
              <a:lnSpc>
                <a:spcPct val="90000"/>
              </a:lnSpc>
              <a:spcBef>
                <a:spcPts val="500"/>
              </a:spcBef>
              <a:spcAft>
                <a:spcPts val="0"/>
              </a:spcAft>
              <a:buClr>
                <a:schemeClr val="dk1"/>
              </a:buClr>
              <a:buSzPts val="2000"/>
              <a:buFont typeface="DM Sans"/>
              <a:buChar char="•"/>
              <a:defRPr b="0" i="0" sz="2000" u="none" cap="none" strike="noStrike">
                <a:solidFill>
                  <a:schemeClr val="dk1"/>
                </a:solidFill>
                <a:latin typeface="DM Sans"/>
                <a:ea typeface="DM Sans"/>
                <a:cs typeface="DM Sans"/>
                <a:sym typeface="DM Sans"/>
              </a:defRPr>
            </a:lvl3pPr>
            <a:lvl4pPr indent="-342900" lvl="3" marL="18288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4pPr>
            <a:lvl5pPr indent="-342900" lvl="4" marL="22860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5pPr>
            <a:lvl6pPr indent="-342900" lvl="5" marL="27432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6pPr>
            <a:lvl7pPr indent="-342900" lvl="6" marL="32004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7pPr>
            <a:lvl8pPr indent="-342900" lvl="7" marL="36576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8pPr>
            <a:lvl9pPr indent="-342900" lvl="8" marL="4114800" marR="0" rtl="0" algn="l">
              <a:lnSpc>
                <a:spcPct val="90000"/>
              </a:lnSpc>
              <a:spcBef>
                <a:spcPts val="500"/>
              </a:spcBef>
              <a:spcAft>
                <a:spcPts val="0"/>
              </a:spcAft>
              <a:buClr>
                <a:schemeClr val="dk1"/>
              </a:buClr>
              <a:buSzPts val="1800"/>
              <a:buFont typeface="DM Sans"/>
              <a:buChar char="•"/>
              <a:defRPr b="0" i="0" sz="1800" u="none" cap="none" strike="noStrike">
                <a:solidFill>
                  <a:schemeClr val="dk1"/>
                </a:solidFill>
                <a:latin typeface="DM Sans"/>
                <a:ea typeface="DM Sans"/>
                <a:cs typeface="DM Sans"/>
                <a:sym typeface="DM Sans"/>
              </a:defRPr>
            </a:lvl9pPr>
          </a:lstStyle>
          <a:p/>
        </p:txBody>
      </p:sp>
      <p:sp>
        <p:nvSpPr>
          <p:cNvPr id="9" name="Google Shape;9;p10"/>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Barlow Condensed"/>
                <a:ea typeface="Barlow Condensed"/>
                <a:cs typeface="Barlow Condensed"/>
                <a:sym typeface="Barlow Condensed"/>
              </a:rPr>
              <a:t>SLIDESMANIA.COM</a:t>
            </a:r>
            <a:endParaRPr b="0" i="0" sz="1400" u="none" cap="none" strike="noStrike">
              <a:solidFill>
                <a:srgbClr val="FFFFFF"/>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7.xml"/><Relationship Id="rId4" Type="http://schemas.openxmlformats.org/officeDocument/2006/relationships/slide" Target="/ppt/slides/slide8.xml"/><Relationship Id="rId5" Type="http://schemas.openxmlformats.org/officeDocument/2006/relationships/slide" Target="/ppt/slid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slide" Target="/ppt/slides/slide5.xml"/><Relationship Id="rId4" Type="http://schemas.openxmlformats.org/officeDocument/2006/relationships/slide" Target="/ppt/slides/slide3.xml"/><Relationship Id="rId5"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slide" Target="/ppt/slides/slide6.xml"/><Relationship Id="rId4" Type="http://schemas.openxmlformats.org/officeDocument/2006/relationships/slide" Target="/ppt/slides/slide3.xml"/><Relationship Id="rId5"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slide" Target="/ppt/slid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slide" Target="/ppt/slid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drive.google.com/file/d/1r8VJEgBZ7W0A91ZWixxcqpubhxIfIjkm/view" TargetMode="External"/><Relationship Id="rId4" Type="http://schemas.openxmlformats.org/officeDocument/2006/relationships/image" Target="../media/image3.png"/><Relationship Id="rId5" Type="http://schemas.openxmlformats.org/officeDocument/2006/relationships/slide" Target="/ppt/slides/slide9.xml"/><Relationship Id="rId6"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a:hlinkClick action="ppaction://hlinksldjump" r:id="rId3"/>
          </p:cNvPr>
          <p:cNvSpPr/>
          <p:nvPr/>
        </p:nvSpPr>
        <p:spPr>
          <a:xfrm>
            <a:off x="-371775" y="58723"/>
            <a:ext cx="12471600" cy="7088700"/>
          </a:xfrm>
          <a:prstGeom prst="rect">
            <a:avLst/>
          </a:prstGeom>
          <a:solidFill>
            <a:srgbClr val="D8D8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2709645" y="520117"/>
            <a:ext cx="5830349" cy="1661020"/>
          </a:xfrm>
          <a:prstGeom prst="wave">
            <a:avLst>
              <a:gd fmla="val 12500" name="adj1"/>
              <a:gd fmla="val 0" name="adj2"/>
            </a:avLst>
          </a:prstGeom>
          <a:solidFill>
            <a:schemeClr val="accent1"/>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chemeClr val="lt1"/>
                </a:solidFill>
                <a:latin typeface="Arial"/>
                <a:ea typeface="Arial"/>
                <a:cs typeface="Arial"/>
                <a:sym typeface="Arial"/>
              </a:rPr>
              <a:t>WELCOME</a:t>
            </a:r>
            <a:endParaRPr/>
          </a:p>
        </p:txBody>
      </p:sp>
      <p:sp>
        <p:nvSpPr>
          <p:cNvPr id="107" name="Google Shape;107;p1"/>
          <p:cNvSpPr txBox="1"/>
          <p:nvPr/>
        </p:nvSpPr>
        <p:spPr>
          <a:xfrm>
            <a:off x="2407640" y="3182271"/>
            <a:ext cx="946278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Mohima Binte Parvez</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Roll: 20</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Batch: 46</a:t>
            </a:r>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Project: The Impact of Climate Change on Agriculture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Course: Computer Fundamental &amp; Office Applications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par>
                          <p:cTn fill="hold">
                            <p:stCondLst>
                              <p:cond delay="1000"/>
                            </p:stCondLst>
                            <p:childTnLst>
                              <p:par>
                                <p:cTn fill="hold" nodeType="afterEffect" presetClass="entr" presetID="10" presetSubtype="0">
                                  <p:stCondLst>
                                    <p:cond delay="75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1000"/>
                                        <p:tgtEl>
                                          <p:spTgt spid="107">
                                            <p:txEl>
                                              <p:pRg end="0" st="0"/>
                                            </p:txEl>
                                          </p:spTgt>
                                        </p:tgtEl>
                                      </p:cBhvr>
                                    </p:animEffect>
                                  </p:childTnLst>
                                </p:cTn>
                              </p:par>
                            </p:childTnLst>
                          </p:cTn>
                        </p:par>
                        <p:par>
                          <p:cTn fill="hold">
                            <p:stCondLst>
                              <p:cond delay="2000"/>
                            </p:stCondLst>
                            <p:childTnLst>
                              <p:par>
                                <p:cTn fill="hold" nodeType="afterEffect" presetClass="entr" presetID="10" presetSubtype="0">
                                  <p:stCondLst>
                                    <p:cond delay="75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1000"/>
                                        <p:tgtEl>
                                          <p:spTgt spid="107">
                                            <p:txEl>
                                              <p:pRg end="1" st="1"/>
                                            </p:txEl>
                                          </p:spTgt>
                                        </p:tgtEl>
                                      </p:cBhvr>
                                    </p:animEffect>
                                  </p:childTnLst>
                                </p:cTn>
                              </p:par>
                            </p:childTnLst>
                          </p:cTn>
                        </p:par>
                        <p:par>
                          <p:cTn fill="hold">
                            <p:stCondLst>
                              <p:cond delay="3000"/>
                            </p:stCondLst>
                            <p:childTnLst>
                              <p:par>
                                <p:cTn fill="hold" nodeType="afterEffect" presetClass="entr" presetID="10" presetSubtype="0">
                                  <p:stCondLst>
                                    <p:cond delay="75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1000"/>
                                        <p:tgtEl>
                                          <p:spTgt spid="107">
                                            <p:txEl>
                                              <p:pRg end="2" st="2"/>
                                            </p:txEl>
                                          </p:spTgt>
                                        </p:tgtEl>
                                      </p:cBhvr>
                                    </p:animEffect>
                                  </p:childTnLst>
                                </p:cTn>
                              </p:par>
                            </p:childTnLst>
                          </p:cTn>
                        </p:par>
                        <p:par>
                          <p:cTn fill="hold">
                            <p:stCondLst>
                              <p:cond delay="4000"/>
                            </p:stCondLst>
                            <p:childTnLst>
                              <p:par>
                                <p:cTn fill="hold" nodeType="afterEffect" presetClass="entr" presetID="10" presetSubtype="0">
                                  <p:stCondLst>
                                    <p:cond delay="750"/>
                                  </p:stCondLst>
                                  <p:childTnLst>
                                    <p:set>
                                      <p:cBhvr>
                                        <p:cTn dur="1" fill="hold">
                                          <p:stCondLst>
                                            <p:cond delay="0"/>
                                          </p:stCondLst>
                                        </p:cTn>
                                        <p:tgtEl>
                                          <p:spTgt spid="107">
                                            <p:txEl>
                                              <p:pRg end="3" st="3"/>
                                            </p:txEl>
                                          </p:spTgt>
                                        </p:tgtEl>
                                        <p:attrNameLst>
                                          <p:attrName>style.visibility</p:attrName>
                                        </p:attrNameLst>
                                      </p:cBhvr>
                                      <p:to>
                                        <p:strVal val="visible"/>
                                      </p:to>
                                    </p:set>
                                    <p:animEffect filter="fade" transition="in">
                                      <p:cBhvr>
                                        <p:cTn dur="1000"/>
                                        <p:tgtEl>
                                          <p:spTgt spid="107">
                                            <p:txEl>
                                              <p:pRg end="3" st="3"/>
                                            </p:txEl>
                                          </p:spTgt>
                                        </p:tgtEl>
                                      </p:cBhvr>
                                    </p:animEffect>
                                  </p:childTnLst>
                                </p:cTn>
                              </p:par>
                            </p:childTnLst>
                          </p:cTn>
                        </p:par>
                        <p:par>
                          <p:cTn fill="hold">
                            <p:stCondLst>
                              <p:cond delay="5000"/>
                            </p:stCondLst>
                            <p:childTnLst>
                              <p:par>
                                <p:cTn fill="hold" nodeType="afterEffect" presetClass="entr" presetID="10" presetSubtype="0">
                                  <p:stCondLst>
                                    <p:cond delay="750"/>
                                  </p:stCondLst>
                                  <p:childTnLst>
                                    <p:set>
                                      <p:cBhvr>
                                        <p:cTn dur="1" fill="hold">
                                          <p:stCondLst>
                                            <p:cond delay="0"/>
                                          </p:stCondLst>
                                        </p:cTn>
                                        <p:tgtEl>
                                          <p:spTgt spid="107">
                                            <p:txEl>
                                              <p:pRg end="4" st="4"/>
                                            </p:txEl>
                                          </p:spTgt>
                                        </p:tgtEl>
                                        <p:attrNameLst>
                                          <p:attrName>style.visibility</p:attrName>
                                        </p:attrNameLst>
                                      </p:cBhvr>
                                      <p:to>
                                        <p:strVal val="visible"/>
                                      </p:to>
                                    </p:set>
                                    <p:animEffect filter="fade" transition="in">
                                      <p:cBhvr>
                                        <p:cTn dur="1000"/>
                                        <p:tgtEl>
                                          <p:spTgt spid="10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descr="Climate Change in Agriculture – Telegraph" id="112" name="Google Shape;112;p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1718597" y="669471"/>
            <a:ext cx="8754806" cy="5519057"/>
          </a:xfrm>
          <a:prstGeom prst="round2DiagRect">
            <a:avLst>
              <a:gd fmla="val 16667" name="adj1"/>
              <a:gd fmla="val 0" name="adj2"/>
            </a:avLst>
          </a:prstGeom>
          <a:solidFill>
            <a:srgbClr val="FEFEB4"/>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a:t>
            </a:r>
            <a:endParaRPr/>
          </a:p>
        </p:txBody>
      </p:sp>
      <p:pic>
        <p:nvPicPr>
          <p:cNvPr descr="Climate Change in Agriculture – Telegraph" id="114" name="Google Shape;114;p2"/>
          <p:cNvPicPr preferRelativeResize="0"/>
          <p:nvPr/>
        </p:nvPicPr>
        <p:blipFill rotWithShape="1">
          <a:blip r:embed="rId3">
            <a:alphaModFix/>
          </a:blip>
          <a:srcRect b="0" l="0" r="0" t="0"/>
          <a:stretch/>
        </p:blipFill>
        <p:spPr>
          <a:xfrm>
            <a:off x="6555485" y="1772494"/>
            <a:ext cx="3863389" cy="3617811"/>
          </a:xfrm>
          <a:prstGeom prst="rect">
            <a:avLst/>
          </a:prstGeom>
          <a:noFill/>
          <a:ln>
            <a:noFill/>
          </a:ln>
        </p:spPr>
      </p:pic>
      <p:sp>
        <p:nvSpPr>
          <p:cNvPr id="115" name="Google Shape;115;p2"/>
          <p:cNvSpPr txBox="1"/>
          <p:nvPr/>
        </p:nvSpPr>
        <p:spPr>
          <a:xfrm>
            <a:off x="2105637" y="1652631"/>
            <a:ext cx="439532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parajita"/>
                <a:ea typeface="Aparajita"/>
                <a:cs typeface="Aparajita"/>
                <a:sym typeface="Aparajita"/>
              </a:rPr>
              <a:t>This project examines how climate change affects agriculture, focusing on key factors such as temperature, rainfall, and extreme weather events. By analyzing regional data on crops like wheat, corn, and rice, the study reveals significant variations in crop yields influenced by climatic changes</a:t>
            </a:r>
            <a:endParaRPr/>
          </a:p>
        </p:txBody>
      </p:sp>
    </p:spTree>
  </p:cSld>
  <p:clrMapOvr>
    <a:masterClrMapping/>
  </p:clrMapOvr>
  <mc:AlternateContent>
    <mc:Choice Requires="p14">
      <p:transition spd="slow" p14:dur="9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nvSpPr>
        <p:spPr>
          <a:xfrm>
            <a:off x="1580050" y="5617475"/>
            <a:ext cx="91128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4A545E"/>
              </a:solidFill>
              <a:latin typeface="DM Sans"/>
              <a:ea typeface="DM Sans"/>
              <a:cs typeface="DM Sans"/>
              <a:sym typeface="DM Sans"/>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4A545E"/>
                </a:solidFill>
                <a:latin typeface="DM Sans"/>
                <a:ea typeface="DM Sans"/>
                <a:cs typeface="DM Sans"/>
                <a:sym typeface="DM Sans"/>
              </a:rPr>
              <a:t>I want to play! &gt;&gt;</a:t>
            </a:r>
            <a:endParaRPr b="1" i="0" sz="1800" u="none" cap="none" strike="noStrike">
              <a:solidFill>
                <a:srgbClr val="4A545E"/>
              </a:solidFill>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4A545E"/>
              </a:solidFill>
              <a:latin typeface="DM Sans"/>
              <a:ea typeface="DM Sans"/>
              <a:cs typeface="DM Sans"/>
              <a:sym typeface="DM Sans"/>
            </a:endParaRPr>
          </a:p>
        </p:txBody>
      </p:sp>
      <p:sp>
        <p:nvSpPr>
          <p:cNvPr id="121" name="Google Shape;121;p3">
            <a:hlinkClick action="ppaction://hlinksldjump" r:id="rId3"/>
          </p:cNvPr>
          <p:cNvSpPr/>
          <p:nvPr/>
        </p:nvSpPr>
        <p:spPr>
          <a:xfrm>
            <a:off x="2488875" y="4005050"/>
            <a:ext cx="2353500" cy="12900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a:hlinkClick action="ppaction://hlinksldjump" r:id="rId4"/>
          </p:cNvPr>
          <p:cNvSpPr/>
          <p:nvPr/>
        </p:nvSpPr>
        <p:spPr>
          <a:xfrm>
            <a:off x="4993887" y="4005050"/>
            <a:ext cx="2353500" cy="12900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
            <a:hlinkClick action="ppaction://hlinksldjump" r:id="rId5"/>
          </p:cNvPr>
          <p:cNvSpPr/>
          <p:nvPr/>
        </p:nvSpPr>
        <p:spPr>
          <a:xfrm>
            <a:off x="7498900" y="4005050"/>
            <a:ext cx="2353500" cy="1290000"/>
          </a:xfrm>
          <a:prstGeom prst="roundRect">
            <a:avLst>
              <a:gd fmla="val 50000" name="adj"/>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
          <p:cNvSpPr/>
          <p:nvPr/>
        </p:nvSpPr>
        <p:spPr>
          <a:xfrm>
            <a:off x="1946246" y="622882"/>
            <a:ext cx="8137321" cy="5612235"/>
          </a:xfrm>
          <a:prstGeom prst="round2DiagRect">
            <a:avLst>
              <a:gd fmla="val 16667" name="adj1"/>
              <a:gd fmla="val 0" name="adj2"/>
            </a:avLst>
          </a:prstGeom>
          <a:solidFill>
            <a:srgbClr val="FDCBBB"/>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3"/>
          <p:cNvSpPr txBox="1"/>
          <p:nvPr/>
        </p:nvSpPr>
        <p:spPr>
          <a:xfrm>
            <a:off x="3021435" y="2643508"/>
            <a:ext cx="614913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This research highlights the need for global cooperation to combat climate change and safeguard sustainable agriculture.</a:t>
            </a:r>
            <a:endParaRPr/>
          </a:p>
        </p:txBody>
      </p:sp>
    </p:spTree>
  </p:cSld>
  <p:clrMapOvr>
    <a:masterClrMapping/>
  </p:clrMapOvr>
  <mc:AlternateContent>
    <mc:Choice Requires="p14">
      <p:transition spd="slow" p14:dur="9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a:hlinkClick action="ppaction://hlinksldjump" r:id="rId3"/>
          </p:cNvPr>
          <p:cNvSpPr/>
          <p:nvPr/>
        </p:nvSpPr>
        <p:spPr>
          <a:xfrm>
            <a:off x="0" y="-115351"/>
            <a:ext cx="12471600" cy="708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a:hlinkClick action="ppaction://hlinksldjump" r:id="rId4"/>
          </p:cNvPr>
          <p:cNvSpPr/>
          <p:nvPr/>
        </p:nvSpPr>
        <p:spPr>
          <a:xfrm>
            <a:off x="9971175" y="4851975"/>
            <a:ext cx="1939800" cy="15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1590573" y="305356"/>
            <a:ext cx="8380602" cy="6082019"/>
          </a:xfrm>
          <a:prstGeom prst="round2DiagRect">
            <a:avLst>
              <a:gd fmla="val 16667" name="adj1"/>
              <a:gd fmla="val 0" name="adj2"/>
            </a:avLst>
          </a:prstGeom>
          <a:solidFill>
            <a:srgbClr val="D8D8D8"/>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2800" u="none" cap="none" strike="noStrike">
                <a:solidFill>
                  <a:srgbClr val="252A2F"/>
                </a:solidFill>
                <a:latin typeface="Arial"/>
                <a:ea typeface="Arial"/>
                <a:cs typeface="Arial"/>
                <a:sym typeface="Arial"/>
              </a:rPr>
              <a:t>Importance of the Project:</a:t>
            </a:r>
            <a:endParaRPr/>
          </a:p>
          <a:p>
            <a:pPr indent="0" lvl="0" marL="0" marR="0" rtl="0" algn="ctr">
              <a:lnSpc>
                <a:spcPct val="100000"/>
              </a:lnSpc>
              <a:spcBef>
                <a:spcPts val="0"/>
              </a:spcBef>
              <a:spcAft>
                <a:spcPts val="0"/>
              </a:spcAft>
              <a:buNone/>
            </a:pPr>
            <a:r>
              <a:t/>
            </a:r>
            <a:endParaRPr b="1" i="0" sz="2800" u="none" cap="none" strike="noStrike">
              <a:solidFill>
                <a:srgbClr val="252A2F"/>
              </a:solidFill>
              <a:latin typeface="Arial"/>
              <a:ea typeface="Arial"/>
              <a:cs typeface="Arial"/>
              <a:sym typeface="Arial"/>
            </a:endParaRPr>
          </a:p>
          <a:p>
            <a:pPr indent="0" lvl="0" marL="0" marR="0" rtl="0" algn="ctr">
              <a:lnSpc>
                <a:spcPct val="100000"/>
              </a:lnSpc>
              <a:spcBef>
                <a:spcPts val="0"/>
              </a:spcBef>
              <a:spcAft>
                <a:spcPts val="0"/>
              </a:spcAft>
              <a:buNone/>
            </a:pPr>
            <a:r>
              <a:rPr b="0" i="0" lang="en-US" sz="1800" u="none" cap="none" strike="noStrike">
                <a:solidFill>
                  <a:srgbClr val="252A2F"/>
                </a:solidFill>
                <a:latin typeface="Arial"/>
                <a:ea typeface="Arial"/>
                <a:cs typeface="Arial"/>
                <a:sym typeface="Arial"/>
              </a:rPr>
              <a:t>This project is vital for understanding how climate change impacts agriculture, a cornerstone of global food security and livelihoods. It identifies key vulnerabilities in crop production due to changing rainfall patterns, rising temperatures, and extreme weather events.</a:t>
            </a:r>
            <a:r>
              <a:rPr b="0" i="0" lang="en-US" sz="2400" u="none" cap="none" strike="noStrike">
                <a:solidFill>
                  <a:schemeClr val="lt1"/>
                </a:solidFill>
                <a:latin typeface="Arial"/>
                <a:ea typeface="Arial"/>
                <a:cs typeface="Arial"/>
                <a:sym typeface="Arial"/>
              </a:rPr>
              <a:t> </a:t>
            </a:r>
            <a:r>
              <a:rPr b="0" i="0" lang="en-US" sz="1800" u="none" cap="none" strike="noStrike">
                <a:solidFill>
                  <a:srgbClr val="252A2F"/>
                </a:solidFill>
                <a:latin typeface="Arial"/>
                <a:ea typeface="Arial"/>
                <a:cs typeface="Arial"/>
                <a:sym typeface="Arial"/>
              </a:rPr>
              <a:t>Ultimately, the project contributes to ensuring sustainable agriculture and reducing the threat of food insecurity in a warming world. </a:t>
            </a:r>
            <a:endParaRPr b="1" i="0" sz="1800" u="none" cap="none" strike="noStrike">
              <a:solidFill>
                <a:srgbClr val="252A2F"/>
              </a:solidFill>
              <a:latin typeface="Arial"/>
              <a:ea typeface="Arial"/>
              <a:cs typeface="Arial"/>
              <a:sym typeface="Arial"/>
            </a:endParaRPr>
          </a:p>
        </p:txBody>
      </p:sp>
    </p:spTree>
  </p:cSld>
  <p:clrMapOvr>
    <a:masterClrMapping/>
  </p:clrMapOvr>
  <mc:AlternateContent>
    <mc:Choice Requires="p14">
      <p:transition spd="slow" p14:dur="90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a:hlinkClick action="ppaction://hlinksldjump" r:id="rId3"/>
          </p:cNvPr>
          <p:cNvSpPr/>
          <p:nvPr/>
        </p:nvSpPr>
        <p:spPr>
          <a:xfrm>
            <a:off x="-139800" y="0"/>
            <a:ext cx="12471600" cy="7088700"/>
          </a:xfrm>
          <a:prstGeom prst="rect">
            <a:avLst/>
          </a:prstGeom>
          <a:solidFill>
            <a:schemeClr val="dk1"/>
          </a:solidFill>
          <a:ln cap="flat" cmpd="sng" w="9525">
            <a:solidFill>
              <a:srgbClr val="FDAA8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
            <a:hlinkClick action="ppaction://hlinksldjump" r:id="rId4"/>
          </p:cNvPr>
          <p:cNvSpPr/>
          <p:nvPr/>
        </p:nvSpPr>
        <p:spPr>
          <a:xfrm>
            <a:off x="9971175" y="4851975"/>
            <a:ext cx="1939800" cy="15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39" name="Google Shape;139;p5"/>
          <p:cNvGraphicFramePr/>
          <p:nvPr/>
        </p:nvGraphicFramePr>
        <p:xfrm>
          <a:off x="1770078" y="461394"/>
          <a:ext cx="7994708" cy="5830349"/>
        </p:xfrm>
        <a:graphic>
          <a:graphicData uri="http://schemas.openxmlformats.org/drawingml/2006/chart">
            <c:chart r:id="rId5"/>
          </a:graphicData>
        </a:graphic>
      </p:graphicFrame>
    </p:spTree>
  </p:cSld>
  <p:clrMapOvr>
    <a:masterClrMapping/>
  </p:clrMapOvr>
  <p:transition spd="slow" p14:dur="9000">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a:hlinkClick action="ppaction://hlinksldjump" r:id="rId3"/>
          </p:cNvPr>
          <p:cNvSpPr/>
          <p:nvPr/>
        </p:nvSpPr>
        <p:spPr>
          <a:xfrm>
            <a:off x="-139800" y="-69450"/>
            <a:ext cx="12471600" cy="7088700"/>
          </a:xfrm>
          <a:prstGeom prst="rect">
            <a:avLst/>
          </a:pr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
            <a:hlinkClick action="ppaction://hlinksldjump" r:id="rId4"/>
          </p:cNvPr>
          <p:cNvSpPr/>
          <p:nvPr/>
        </p:nvSpPr>
        <p:spPr>
          <a:xfrm>
            <a:off x="9971175" y="4851975"/>
            <a:ext cx="1939800" cy="15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46" name="Google Shape;146;p6"/>
          <p:cNvGraphicFramePr/>
          <p:nvPr/>
        </p:nvGraphicFramePr>
        <p:xfrm>
          <a:off x="1686188" y="159391"/>
          <a:ext cx="8951052" cy="5536734"/>
        </p:xfrm>
        <a:graphic>
          <a:graphicData uri="http://schemas.openxmlformats.org/drawingml/2006/chart">
            <c:chart r:id="rId5"/>
          </a:graphicData>
        </a:graphic>
      </p:graphicFrame>
      <p:sp>
        <p:nvSpPr>
          <p:cNvPr id="147" name="Google Shape;147;p6"/>
          <p:cNvSpPr txBox="1"/>
          <p:nvPr/>
        </p:nvSpPr>
        <p:spPr>
          <a:xfrm>
            <a:off x="3884103" y="5813571"/>
            <a:ext cx="3858936"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   Fig: Correlation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14:dur="9000">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a:hlinkClick action="ppaction://hlinksldjump" r:id="rId3"/>
          </p:cNvPr>
          <p:cNvSpPr/>
          <p:nvPr/>
        </p:nvSpPr>
        <p:spPr>
          <a:xfrm>
            <a:off x="-139800" y="-115350"/>
            <a:ext cx="12471600" cy="7088700"/>
          </a:xfrm>
          <a:prstGeom prst="rect">
            <a:avLst/>
          </a:prstGeom>
          <a:solidFill>
            <a:srgbClr val="FEE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
            <a:hlinkClick action="ppaction://hlinksldjump" r:id="rId4"/>
          </p:cNvPr>
          <p:cNvSpPr/>
          <p:nvPr/>
        </p:nvSpPr>
        <p:spPr>
          <a:xfrm>
            <a:off x="10105399" y="4851975"/>
            <a:ext cx="1939800" cy="15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1511416" y="610299"/>
            <a:ext cx="9169167" cy="5637402"/>
          </a:xfrm>
          <a:prstGeom prst="round2DiagRect">
            <a:avLst>
              <a:gd fmla="val 16667" name="adj1"/>
              <a:gd fmla="val 0" name="adj2"/>
            </a:avLst>
          </a:prstGeom>
          <a:solidFill>
            <a:srgbClr val="FFC677"/>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252A2F"/>
                </a:solidFill>
                <a:latin typeface="Times New Roman"/>
                <a:ea typeface="Times New Roman"/>
                <a:cs typeface="Times New Roman"/>
                <a:sym typeface="Times New Roman"/>
              </a:rPr>
              <a:t>Insights from Correlation:</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252A2F"/>
                </a:solidFill>
                <a:latin typeface="Times New Roman"/>
                <a:ea typeface="Times New Roman"/>
                <a:cs typeface="Times New Roman"/>
                <a:sym typeface="Times New Roman"/>
              </a:rPr>
              <a:t>A strong negative correlation (e.g., -0.8) between average temperature and yield.</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 moderate positive correlation (e.g., +0.5) between rainfall and yield could imply that crops benefit from moderate rainfall, but excessive rainfall (flooding) might disrupt growth</a:t>
            </a:r>
            <a:r>
              <a:rPr b="0" i="0" lang="en-US" sz="1800" u="none" cap="none" strike="noStrik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a:hlinkClick action="ppaction://hlinksldjump" r:id="rId3"/>
          </p:cNvPr>
          <p:cNvSpPr/>
          <p:nvPr/>
        </p:nvSpPr>
        <p:spPr>
          <a:xfrm>
            <a:off x="-139800" y="-115350"/>
            <a:ext cx="12471600" cy="7088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8">
            <a:hlinkClick action="ppaction://hlinksldjump" r:id="rId4"/>
          </p:cNvPr>
          <p:cNvSpPr/>
          <p:nvPr/>
        </p:nvSpPr>
        <p:spPr>
          <a:xfrm>
            <a:off x="9971175" y="4851975"/>
            <a:ext cx="1939800" cy="1535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8"/>
          <p:cNvSpPr/>
          <p:nvPr/>
        </p:nvSpPr>
        <p:spPr>
          <a:xfrm>
            <a:off x="1564286" y="704675"/>
            <a:ext cx="8259222" cy="4966283"/>
          </a:xfrm>
          <a:prstGeom prst="foldedCorner">
            <a:avLst>
              <a:gd fmla="val 16667" name="adj"/>
            </a:avLst>
          </a:prstGeom>
          <a:solidFill>
            <a:schemeClr val="accent1"/>
          </a:solidFill>
          <a:ln cap="flat" cmpd="sng" w="25400">
            <a:solidFill>
              <a:srgbClr val="6A47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8"/>
          <p:cNvSpPr/>
          <p:nvPr/>
        </p:nvSpPr>
        <p:spPr>
          <a:xfrm>
            <a:off x="2642532" y="1854536"/>
            <a:ext cx="5956184" cy="283154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This project explores the impact of climate change on agriculture by analyzing how factors like temperature, rainfall, and extreme weather events affect crop yields across regions. It highlights the need for adaptive strategies, such as resilient crops and improved farming practices, to mitigate risks and ensure food security in a changing climate.</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9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9">
            <a:hlinkClick r:id="rId3"/>
          </p:cNvPr>
          <p:cNvPicPr preferRelativeResize="0"/>
          <p:nvPr/>
        </p:nvPicPr>
        <p:blipFill rotWithShape="1">
          <a:blip r:embed="rId4">
            <a:alphaModFix/>
          </a:blip>
          <a:srcRect b="0" l="0" r="0" t="0"/>
          <a:stretch/>
        </p:blipFill>
        <p:spPr>
          <a:xfrm>
            <a:off x="-7562" y="7013500"/>
            <a:ext cx="12192000" cy="545000"/>
          </a:xfrm>
          <a:prstGeom prst="rect">
            <a:avLst/>
          </a:prstGeom>
          <a:noFill/>
          <a:ln>
            <a:noFill/>
          </a:ln>
        </p:spPr>
      </p:pic>
      <p:sp>
        <p:nvSpPr>
          <p:cNvPr id="168" name="Google Shape;168;p9">
            <a:hlinkClick action="ppaction://hlinksldjump" r:id="rId5"/>
          </p:cNvPr>
          <p:cNvSpPr/>
          <p:nvPr/>
        </p:nvSpPr>
        <p:spPr>
          <a:xfrm>
            <a:off x="-147350" y="-78300"/>
            <a:ext cx="12471600" cy="7088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5135568" y="5206921"/>
            <a:ext cx="2070900" cy="5451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DM Sans"/>
                <a:ea typeface="DM Sans"/>
                <a:cs typeface="DM Sans"/>
                <a:sym typeface="DM Sans"/>
              </a:rPr>
              <a:t>Next &gt;</a:t>
            </a:r>
            <a:endParaRPr b="0" i="0" sz="1400" u="none" cap="none" strike="noStrike">
              <a:solidFill>
                <a:srgbClr val="000000"/>
              </a:solidFill>
              <a:latin typeface="Arial"/>
              <a:ea typeface="Arial"/>
              <a:cs typeface="Arial"/>
              <a:sym typeface="Arial"/>
            </a:endParaRPr>
          </a:p>
        </p:txBody>
      </p:sp>
      <p:pic>
        <p:nvPicPr>
          <p:cNvPr id="170" name="Google Shape;170;p9"/>
          <p:cNvPicPr preferRelativeResize="0"/>
          <p:nvPr/>
        </p:nvPicPr>
        <p:blipFill rotWithShape="1">
          <a:blip r:embed="rId6">
            <a:alphaModFix/>
          </a:blip>
          <a:srcRect b="0" l="0" r="0" t="0"/>
          <a:stretch/>
        </p:blipFill>
        <p:spPr>
          <a:xfrm>
            <a:off x="1806373" y="1105979"/>
            <a:ext cx="7947752" cy="4850095"/>
          </a:xfrm>
          <a:prstGeom prst="rect">
            <a:avLst/>
          </a:prstGeom>
          <a:noFill/>
          <a:ln>
            <a:noFill/>
          </a:ln>
        </p:spPr>
      </p:pic>
    </p:spTree>
  </p:cSld>
  <p:clrMapOvr>
    <a:masterClrMapping/>
  </p:clrMapOvr>
  <mc:AlternateContent>
    <mc:Choice Requires="p14">
      <p:transition spd="slow" p14:dur="5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Office">
      <a:dk1>
        <a:srgbClr val="4A545E"/>
      </a:dk1>
      <a:lt1>
        <a:srgbClr val="FFFFFF"/>
      </a:lt1>
      <a:dk2>
        <a:srgbClr val="FDAA8F"/>
      </a:dk2>
      <a:lt2>
        <a:srgbClr val="FFD8A1"/>
      </a:lt2>
      <a:accent1>
        <a:srgbClr val="FDAA8F"/>
      </a:accent1>
      <a:accent2>
        <a:srgbClr val="FFD8A1"/>
      </a:accent2>
      <a:accent3>
        <a:srgbClr val="FDAA8F"/>
      </a:accent3>
      <a:accent4>
        <a:srgbClr val="FFFFFF"/>
      </a:accent4>
      <a:accent5>
        <a:srgbClr val="FFFFFF"/>
      </a:accent5>
      <a:accent6>
        <a:srgbClr val="FFFFFF"/>
      </a:accent6>
      <a:hlink>
        <a:srgbClr val="6C969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