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ni Chauhan" userId="dfd150b47d894ce3" providerId="LiveId" clId="{28EB5BBC-CBC6-41B3-87E4-18D0C4F0E207}"/>
    <pc:docChg chg="custSel addSld delSld modSld">
      <pc:chgData name="Mohini Chauhan" userId="dfd150b47d894ce3" providerId="LiveId" clId="{28EB5BBC-CBC6-41B3-87E4-18D0C4F0E207}" dt="2022-05-12T18:33:09.306" v="919"/>
      <pc:docMkLst>
        <pc:docMk/>
      </pc:docMkLst>
      <pc:sldChg chg="modSp mod">
        <pc:chgData name="Mohini Chauhan" userId="dfd150b47d894ce3" providerId="LiveId" clId="{28EB5BBC-CBC6-41B3-87E4-18D0C4F0E207}" dt="2022-05-12T18:33:09.306" v="919"/>
        <pc:sldMkLst>
          <pc:docMk/>
          <pc:sldMk cId="3942431587" sldId="256"/>
        </pc:sldMkLst>
        <pc:spChg chg="mod">
          <ac:chgData name="Mohini Chauhan" userId="dfd150b47d894ce3" providerId="LiveId" clId="{28EB5BBC-CBC6-41B3-87E4-18D0C4F0E207}" dt="2022-05-12T18:33:09.306" v="919"/>
          <ac:spMkLst>
            <pc:docMk/>
            <pc:sldMk cId="3942431587" sldId="256"/>
            <ac:spMk id="2" creationId="{122D6BDE-E488-8010-9AAB-CF04BDE8BD4D}"/>
          </ac:spMkLst>
        </pc:spChg>
        <pc:spChg chg="mod">
          <ac:chgData name="Mohini Chauhan" userId="dfd150b47d894ce3" providerId="LiveId" clId="{28EB5BBC-CBC6-41B3-87E4-18D0C4F0E207}" dt="2022-05-12T18:33:09.306" v="919"/>
          <ac:spMkLst>
            <pc:docMk/>
            <pc:sldMk cId="3942431587" sldId="256"/>
            <ac:spMk id="3" creationId="{75F379C3-9BFA-C9C3-4532-7883DEA46231}"/>
          </ac:spMkLst>
        </pc:spChg>
      </pc:sldChg>
      <pc:sldChg chg="modSp">
        <pc:chgData name="Mohini Chauhan" userId="dfd150b47d894ce3" providerId="LiveId" clId="{28EB5BBC-CBC6-41B3-87E4-18D0C4F0E207}" dt="2022-05-12T18:33:09.306" v="919"/>
        <pc:sldMkLst>
          <pc:docMk/>
          <pc:sldMk cId="160300724" sldId="257"/>
        </pc:sldMkLst>
        <pc:spChg chg="mod">
          <ac:chgData name="Mohini Chauhan" userId="dfd150b47d894ce3" providerId="LiveId" clId="{28EB5BBC-CBC6-41B3-87E4-18D0C4F0E207}" dt="2022-05-12T18:33:09.306" v="919"/>
          <ac:spMkLst>
            <pc:docMk/>
            <pc:sldMk cId="160300724" sldId="257"/>
            <ac:spMk id="2" creationId="{177EE122-816C-B1EC-7388-0767B80E2299}"/>
          </ac:spMkLst>
        </pc:spChg>
        <pc:spChg chg="mod">
          <ac:chgData name="Mohini Chauhan" userId="dfd150b47d894ce3" providerId="LiveId" clId="{28EB5BBC-CBC6-41B3-87E4-18D0C4F0E207}" dt="2022-05-12T18:33:09.306" v="919"/>
          <ac:spMkLst>
            <pc:docMk/>
            <pc:sldMk cId="160300724" sldId="257"/>
            <ac:spMk id="3" creationId="{97E182E8-8E4B-B0F6-79F9-15D47BA0414F}"/>
          </ac:spMkLst>
        </pc:spChg>
      </pc:sldChg>
      <pc:sldChg chg="modSp">
        <pc:chgData name="Mohini Chauhan" userId="dfd150b47d894ce3" providerId="LiveId" clId="{28EB5BBC-CBC6-41B3-87E4-18D0C4F0E207}" dt="2022-05-12T18:33:09.306" v="919"/>
        <pc:sldMkLst>
          <pc:docMk/>
          <pc:sldMk cId="1741606638" sldId="258"/>
        </pc:sldMkLst>
        <pc:spChg chg="mod">
          <ac:chgData name="Mohini Chauhan" userId="dfd150b47d894ce3" providerId="LiveId" clId="{28EB5BBC-CBC6-41B3-87E4-18D0C4F0E207}" dt="2022-05-12T18:33:09.306" v="919"/>
          <ac:spMkLst>
            <pc:docMk/>
            <pc:sldMk cId="1741606638" sldId="258"/>
            <ac:spMk id="2" creationId="{708FBD09-3997-84B2-4399-DCEEA84F726A}"/>
          </ac:spMkLst>
        </pc:spChg>
        <pc:spChg chg="mod">
          <ac:chgData name="Mohini Chauhan" userId="dfd150b47d894ce3" providerId="LiveId" clId="{28EB5BBC-CBC6-41B3-87E4-18D0C4F0E207}" dt="2022-05-12T18:33:09.306" v="919"/>
          <ac:spMkLst>
            <pc:docMk/>
            <pc:sldMk cId="1741606638" sldId="258"/>
            <ac:spMk id="3" creationId="{5DDC8A0B-024B-EA0D-B0F7-3F45D2931F6C}"/>
          </ac:spMkLst>
        </pc:spChg>
      </pc:sldChg>
      <pc:sldChg chg="addSp modSp new mod">
        <pc:chgData name="Mohini Chauhan" userId="dfd150b47d894ce3" providerId="LiveId" clId="{28EB5BBC-CBC6-41B3-87E4-18D0C4F0E207}" dt="2022-05-12T18:33:09.306" v="919"/>
        <pc:sldMkLst>
          <pc:docMk/>
          <pc:sldMk cId="2215854074" sldId="259"/>
        </pc:sldMkLst>
        <pc:spChg chg="mod">
          <ac:chgData name="Mohini Chauhan" userId="dfd150b47d894ce3" providerId="LiveId" clId="{28EB5BBC-CBC6-41B3-87E4-18D0C4F0E207}" dt="2022-05-12T18:33:09.306" v="919"/>
          <ac:spMkLst>
            <pc:docMk/>
            <pc:sldMk cId="2215854074" sldId="259"/>
            <ac:spMk id="2" creationId="{ED0D9BA2-6DE2-1200-7B36-D5ED629F320E}"/>
          </ac:spMkLst>
        </pc:spChg>
        <pc:spChg chg="mod">
          <ac:chgData name="Mohini Chauhan" userId="dfd150b47d894ce3" providerId="LiveId" clId="{28EB5BBC-CBC6-41B3-87E4-18D0C4F0E207}" dt="2022-05-12T18:07:08.837" v="125" actId="20577"/>
          <ac:spMkLst>
            <pc:docMk/>
            <pc:sldMk cId="2215854074" sldId="259"/>
            <ac:spMk id="3" creationId="{F530F9E2-D634-C087-3A5B-F99270C98FFC}"/>
          </ac:spMkLst>
        </pc:spChg>
        <pc:picChg chg="add mod">
          <ac:chgData name="Mohini Chauhan" userId="dfd150b47d894ce3" providerId="LiveId" clId="{28EB5BBC-CBC6-41B3-87E4-18D0C4F0E207}" dt="2022-05-12T18:06:53.002" v="74" actId="14100"/>
          <ac:picMkLst>
            <pc:docMk/>
            <pc:sldMk cId="2215854074" sldId="259"/>
            <ac:picMk id="1026" creationId="{88116D76-5D76-7E72-341F-69B0641F363A}"/>
          </ac:picMkLst>
        </pc:picChg>
      </pc:sldChg>
      <pc:sldChg chg="addSp modSp new mod">
        <pc:chgData name="Mohini Chauhan" userId="dfd150b47d894ce3" providerId="LiveId" clId="{28EB5BBC-CBC6-41B3-87E4-18D0C4F0E207}" dt="2022-05-12T18:33:09.306" v="919"/>
        <pc:sldMkLst>
          <pc:docMk/>
          <pc:sldMk cId="2684434386" sldId="260"/>
        </pc:sldMkLst>
        <pc:spChg chg="mod">
          <ac:chgData name="Mohini Chauhan" userId="dfd150b47d894ce3" providerId="LiveId" clId="{28EB5BBC-CBC6-41B3-87E4-18D0C4F0E207}" dt="2022-05-12T18:33:09.306" v="919"/>
          <ac:spMkLst>
            <pc:docMk/>
            <pc:sldMk cId="2684434386" sldId="260"/>
            <ac:spMk id="2" creationId="{1CE9AF9B-7C3B-80FB-69DC-DED9F6C7A963}"/>
          </ac:spMkLst>
        </pc:spChg>
        <pc:spChg chg="mod">
          <ac:chgData name="Mohini Chauhan" userId="dfd150b47d894ce3" providerId="LiveId" clId="{28EB5BBC-CBC6-41B3-87E4-18D0C4F0E207}" dt="2022-05-12T18:09:20.841" v="241" actId="20577"/>
          <ac:spMkLst>
            <pc:docMk/>
            <pc:sldMk cId="2684434386" sldId="260"/>
            <ac:spMk id="3" creationId="{C42F8662-0BD2-2A7F-371D-1EF2FC2D7ECF}"/>
          </ac:spMkLst>
        </pc:spChg>
        <pc:picChg chg="add mod">
          <ac:chgData name="Mohini Chauhan" userId="dfd150b47d894ce3" providerId="LiveId" clId="{28EB5BBC-CBC6-41B3-87E4-18D0C4F0E207}" dt="2022-05-12T18:09:45.636" v="246" actId="14100"/>
          <ac:picMkLst>
            <pc:docMk/>
            <pc:sldMk cId="2684434386" sldId="260"/>
            <ac:picMk id="2050" creationId="{140C5833-8D63-0567-A59B-124E2DEAB04F}"/>
          </ac:picMkLst>
        </pc:picChg>
      </pc:sldChg>
      <pc:sldChg chg="addSp delSp modSp new mod">
        <pc:chgData name="Mohini Chauhan" userId="dfd150b47d894ce3" providerId="LiveId" clId="{28EB5BBC-CBC6-41B3-87E4-18D0C4F0E207}" dt="2022-05-12T18:33:09.306" v="919"/>
        <pc:sldMkLst>
          <pc:docMk/>
          <pc:sldMk cId="1200841665" sldId="261"/>
        </pc:sldMkLst>
        <pc:spChg chg="mod">
          <ac:chgData name="Mohini Chauhan" userId="dfd150b47d894ce3" providerId="LiveId" clId="{28EB5BBC-CBC6-41B3-87E4-18D0C4F0E207}" dt="2022-05-12T18:33:09.306" v="919"/>
          <ac:spMkLst>
            <pc:docMk/>
            <pc:sldMk cId="1200841665" sldId="261"/>
            <ac:spMk id="2" creationId="{F2779ACA-3DE8-D209-040D-7BB59A12A462}"/>
          </ac:spMkLst>
        </pc:spChg>
        <pc:spChg chg="mod">
          <ac:chgData name="Mohini Chauhan" userId="dfd150b47d894ce3" providerId="LiveId" clId="{28EB5BBC-CBC6-41B3-87E4-18D0C4F0E207}" dt="2022-05-12T18:12:46.683" v="319" actId="20577"/>
          <ac:spMkLst>
            <pc:docMk/>
            <pc:sldMk cId="1200841665" sldId="261"/>
            <ac:spMk id="3" creationId="{D32F224E-C459-26E0-C7B7-1D9637C79A58}"/>
          </ac:spMkLst>
        </pc:spChg>
        <pc:picChg chg="add del mod">
          <ac:chgData name="Mohini Chauhan" userId="dfd150b47d894ce3" providerId="LiveId" clId="{28EB5BBC-CBC6-41B3-87E4-18D0C4F0E207}" dt="2022-05-12T18:12:33.027" v="312"/>
          <ac:picMkLst>
            <pc:docMk/>
            <pc:sldMk cId="1200841665" sldId="261"/>
            <ac:picMk id="3074" creationId="{9B74A15A-D26B-D188-5F21-B666742B9C69}"/>
          </ac:picMkLst>
        </pc:picChg>
        <pc:picChg chg="add del">
          <ac:chgData name="Mohini Chauhan" userId="dfd150b47d894ce3" providerId="LiveId" clId="{28EB5BBC-CBC6-41B3-87E4-18D0C4F0E207}" dt="2022-05-12T18:12:39.415" v="316"/>
          <ac:picMkLst>
            <pc:docMk/>
            <pc:sldMk cId="1200841665" sldId="261"/>
            <ac:picMk id="3076" creationId="{E91A03D4-74FD-74A0-1A1E-DA8687153863}"/>
          </ac:picMkLst>
        </pc:picChg>
        <pc:picChg chg="add">
          <ac:chgData name="Mohini Chauhan" userId="dfd150b47d894ce3" providerId="LiveId" clId="{28EB5BBC-CBC6-41B3-87E4-18D0C4F0E207}" dt="2022-05-12T18:12:47.292" v="320"/>
          <ac:picMkLst>
            <pc:docMk/>
            <pc:sldMk cId="1200841665" sldId="261"/>
            <ac:picMk id="3078" creationId="{DF0D708C-28F4-6EE5-FCCD-3031C765A2D0}"/>
          </ac:picMkLst>
        </pc:picChg>
      </pc:sldChg>
      <pc:sldChg chg="addSp modSp new mod">
        <pc:chgData name="Mohini Chauhan" userId="dfd150b47d894ce3" providerId="LiveId" clId="{28EB5BBC-CBC6-41B3-87E4-18D0C4F0E207}" dt="2022-05-12T18:33:09.306" v="919"/>
        <pc:sldMkLst>
          <pc:docMk/>
          <pc:sldMk cId="3021970579" sldId="262"/>
        </pc:sldMkLst>
        <pc:spChg chg="mod">
          <ac:chgData name="Mohini Chauhan" userId="dfd150b47d894ce3" providerId="LiveId" clId="{28EB5BBC-CBC6-41B3-87E4-18D0C4F0E207}" dt="2022-05-12T18:33:09.306" v="919"/>
          <ac:spMkLst>
            <pc:docMk/>
            <pc:sldMk cId="3021970579" sldId="262"/>
            <ac:spMk id="2" creationId="{DDF051E9-E20E-F6CB-AD5E-57D7B6C9AF6F}"/>
          </ac:spMkLst>
        </pc:spChg>
        <pc:spChg chg="mod">
          <ac:chgData name="Mohini Chauhan" userId="dfd150b47d894ce3" providerId="LiveId" clId="{28EB5BBC-CBC6-41B3-87E4-18D0C4F0E207}" dt="2022-05-12T18:14:58.930" v="414" actId="14100"/>
          <ac:spMkLst>
            <pc:docMk/>
            <pc:sldMk cId="3021970579" sldId="262"/>
            <ac:spMk id="3" creationId="{13DC4066-2C83-C3F3-875A-D56B0B39AF1E}"/>
          </ac:spMkLst>
        </pc:spChg>
        <pc:picChg chg="add mod">
          <ac:chgData name="Mohini Chauhan" userId="dfd150b47d894ce3" providerId="LiveId" clId="{28EB5BBC-CBC6-41B3-87E4-18D0C4F0E207}" dt="2022-05-12T18:14:41.065" v="411" actId="14100"/>
          <ac:picMkLst>
            <pc:docMk/>
            <pc:sldMk cId="3021970579" sldId="262"/>
            <ac:picMk id="4098" creationId="{E44DBAFC-13F1-BAA7-2959-BC0DC3BDE2CB}"/>
          </ac:picMkLst>
        </pc:picChg>
      </pc:sldChg>
      <pc:sldChg chg="addSp modSp new mod">
        <pc:chgData name="Mohini Chauhan" userId="dfd150b47d894ce3" providerId="LiveId" clId="{28EB5BBC-CBC6-41B3-87E4-18D0C4F0E207}" dt="2022-05-12T18:33:09.306" v="919"/>
        <pc:sldMkLst>
          <pc:docMk/>
          <pc:sldMk cId="2493944330" sldId="263"/>
        </pc:sldMkLst>
        <pc:spChg chg="mod">
          <ac:chgData name="Mohini Chauhan" userId="dfd150b47d894ce3" providerId="LiveId" clId="{28EB5BBC-CBC6-41B3-87E4-18D0C4F0E207}" dt="2022-05-12T18:33:09.306" v="919"/>
          <ac:spMkLst>
            <pc:docMk/>
            <pc:sldMk cId="2493944330" sldId="263"/>
            <ac:spMk id="2" creationId="{D1301BE9-35CE-95BB-E9DC-BAFE534303FA}"/>
          </ac:spMkLst>
        </pc:spChg>
        <pc:spChg chg="mod">
          <ac:chgData name="Mohini Chauhan" userId="dfd150b47d894ce3" providerId="LiveId" clId="{28EB5BBC-CBC6-41B3-87E4-18D0C4F0E207}" dt="2022-05-12T18:32:47.544" v="916" actId="27636"/>
          <ac:spMkLst>
            <pc:docMk/>
            <pc:sldMk cId="2493944330" sldId="263"/>
            <ac:spMk id="3" creationId="{40D588CD-CC10-202A-FDF7-5ACC9C946754}"/>
          </ac:spMkLst>
        </pc:spChg>
        <pc:picChg chg="add mod">
          <ac:chgData name="Mohini Chauhan" userId="dfd150b47d894ce3" providerId="LiveId" clId="{28EB5BBC-CBC6-41B3-87E4-18D0C4F0E207}" dt="2022-05-12T18:19:20.953" v="555" actId="27636"/>
          <ac:picMkLst>
            <pc:docMk/>
            <pc:sldMk cId="2493944330" sldId="263"/>
            <ac:picMk id="5122" creationId="{58159FFA-D935-2801-D95F-4F1ABE367EEE}"/>
          </ac:picMkLst>
        </pc:picChg>
      </pc:sldChg>
      <pc:sldChg chg="addSp delSp modSp new mod">
        <pc:chgData name="Mohini Chauhan" userId="dfd150b47d894ce3" providerId="LiveId" clId="{28EB5BBC-CBC6-41B3-87E4-18D0C4F0E207}" dt="2022-05-12T18:33:09.306" v="919"/>
        <pc:sldMkLst>
          <pc:docMk/>
          <pc:sldMk cId="2862616089" sldId="264"/>
        </pc:sldMkLst>
        <pc:spChg chg="mod">
          <ac:chgData name="Mohini Chauhan" userId="dfd150b47d894ce3" providerId="LiveId" clId="{28EB5BBC-CBC6-41B3-87E4-18D0C4F0E207}" dt="2022-05-12T18:33:09.306" v="919"/>
          <ac:spMkLst>
            <pc:docMk/>
            <pc:sldMk cId="2862616089" sldId="264"/>
            <ac:spMk id="2" creationId="{BF12D33F-E336-D43A-A740-6B2AAD76E8BB}"/>
          </ac:spMkLst>
        </pc:spChg>
        <pc:spChg chg="mod">
          <ac:chgData name="Mohini Chauhan" userId="dfd150b47d894ce3" providerId="LiveId" clId="{28EB5BBC-CBC6-41B3-87E4-18D0C4F0E207}" dt="2022-05-12T18:22:47.184" v="664" actId="1076"/>
          <ac:spMkLst>
            <pc:docMk/>
            <pc:sldMk cId="2862616089" sldId="264"/>
            <ac:spMk id="3" creationId="{4AAAFC08-E8E1-8A61-3C34-0369DB76F504}"/>
          </ac:spMkLst>
        </pc:spChg>
        <pc:picChg chg="add del">
          <ac:chgData name="Mohini Chauhan" userId="dfd150b47d894ce3" providerId="LiveId" clId="{28EB5BBC-CBC6-41B3-87E4-18D0C4F0E207}" dt="2022-05-12T18:21:29.327" v="644"/>
          <ac:picMkLst>
            <pc:docMk/>
            <pc:sldMk cId="2862616089" sldId="264"/>
            <ac:picMk id="6146" creationId="{1991363A-62DC-C8CF-2CC8-632A2C9B40EF}"/>
          </ac:picMkLst>
        </pc:picChg>
        <pc:picChg chg="add del mod">
          <ac:chgData name="Mohini Chauhan" userId="dfd150b47d894ce3" providerId="LiveId" clId="{28EB5BBC-CBC6-41B3-87E4-18D0C4F0E207}" dt="2022-05-12T18:22:08.449" v="656"/>
          <ac:picMkLst>
            <pc:docMk/>
            <pc:sldMk cId="2862616089" sldId="264"/>
            <ac:picMk id="6148" creationId="{4F92FF8D-43CB-F9FE-498F-D7577360D2E0}"/>
          </ac:picMkLst>
        </pc:picChg>
        <pc:picChg chg="add mod">
          <ac:chgData name="Mohini Chauhan" userId="dfd150b47d894ce3" providerId="LiveId" clId="{28EB5BBC-CBC6-41B3-87E4-18D0C4F0E207}" dt="2022-05-12T18:22:47.184" v="664" actId="1076"/>
          <ac:picMkLst>
            <pc:docMk/>
            <pc:sldMk cId="2862616089" sldId="264"/>
            <ac:picMk id="6150" creationId="{A9ECEA00-F98D-AB0F-3C34-72000270BE55}"/>
          </ac:picMkLst>
        </pc:picChg>
      </pc:sldChg>
      <pc:sldChg chg="addSp delSp modSp new mod">
        <pc:chgData name="Mohini Chauhan" userId="dfd150b47d894ce3" providerId="LiveId" clId="{28EB5BBC-CBC6-41B3-87E4-18D0C4F0E207}" dt="2022-05-12T18:33:09.306" v="919"/>
        <pc:sldMkLst>
          <pc:docMk/>
          <pc:sldMk cId="165462922" sldId="265"/>
        </pc:sldMkLst>
        <pc:spChg chg="mod">
          <ac:chgData name="Mohini Chauhan" userId="dfd150b47d894ce3" providerId="LiveId" clId="{28EB5BBC-CBC6-41B3-87E4-18D0C4F0E207}" dt="2022-05-12T18:33:09.306" v="919"/>
          <ac:spMkLst>
            <pc:docMk/>
            <pc:sldMk cId="165462922" sldId="265"/>
            <ac:spMk id="2" creationId="{E2807E4D-5A99-7D8E-4446-D982BCB537C9}"/>
          </ac:spMkLst>
        </pc:spChg>
        <pc:spChg chg="del mod">
          <ac:chgData name="Mohini Chauhan" userId="dfd150b47d894ce3" providerId="LiveId" clId="{28EB5BBC-CBC6-41B3-87E4-18D0C4F0E207}" dt="2022-05-12T18:23:48.199" v="682"/>
          <ac:spMkLst>
            <pc:docMk/>
            <pc:sldMk cId="165462922" sldId="265"/>
            <ac:spMk id="3" creationId="{686A7655-5E90-A11D-F0CD-AE28D277CE55}"/>
          </ac:spMkLst>
        </pc:spChg>
        <pc:picChg chg="add mod">
          <ac:chgData name="Mohini Chauhan" userId="dfd150b47d894ce3" providerId="LiveId" clId="{28EB5BBC-CBC6-41B3-87E4-18D0C4F0E207}" dt="2022-05-12T18:33:09.306" v="919"/>
          <ac:picMkLst>
            <pc:docMk/>
            <pc:sldMk cId="165462922" sldId="265"/>
            <ac:picMk id="7170" creationId="{8145EBDD-4B55-1CC6-529E-7F59B21345C2}"/>
          </ac:picMkLst>
        </pc:picChg>
      </pc:sldChg>
      <pc:sldChg chg="addSp delSp modSp new mod">
        <pc:chgData name="Mohini Chauhan" userId="dfd150b47d894ce3" providerId="LiveId" clId="{28EB5BBC-CBC6-41B3-87E4-18D0C4F0E207}" dt="2022-05-12T18:33:09.306" v="919"/>
        <pc:sldMkLst>
          <pc:docMk/>
          <pc:sldMk cId="2121065799" sldId="266"/>
        </pc:sldMkLst>
        <pc:spChg chg="mod">
          <ac:chgData name="Mohini Chauhan" userId="dfd150b47d894ce3" providerId="LiveId" clId="{28EB5BBC-CBC6-41B3-87E4-18D0C4F0E207}" dt="2022-05-12T18:33:09.306" v="919"/>
          <ac:spMkLst>
            <pc:docMk/>
            <pc:sldMk cId="2121065799" sldId="266"/>
            <ac:spMk id="2" creationId="{78FDEF1D-839A-84E1-2C4C-45B2BF49F058}"/>
          </ac:spMkLst>
        </pc:spChg>
        <pc:spChg chg="del mod">
          <ac:chgData name="Mohini Chauhan" userId="dfd150b47d894ce3" providerId="LiveId" clId="{28EB5BBC-CBC6-41B3-87E4-18D0C4F0E207}" dt="2022-05-12T18:24:46.633" v="699"/>
          <ac:spMkLst>
            <pc:docMk/>
            <pc:sldMk cId="2121065799" sldId="266"/>
            <ac:spMk id="3" creationId="{0E5640B1-F813-4308-4079-1891B224C4D9}"/>
          </ac:spMkLst>
        </pc:spChg>
        <pc:picChg chg="add mod">
          <ac:chgData name="Mohini Chauhan" userId="dfd150b47d894ce3" providerId="LiveId" clId="{28EB5BBC-CBC6-41B3-87E4-18D0C4F0E207}" dt="2022-05-12T18:33:09.306" v="919"/>
          <ac:picMkLst>
            <pc:docMk/>
            <pc:sldMk cId="2121065799" sldId="266"/>
            <ac:picMk id="8194" creationId="{496A116C-F8F8-DA99-32A4-00749C9ACCFE}"/>
          </ac:picMkLst>
        </pc:picChg>
      </pc:sldChg>
      <pc:sldChg chg="modSp new mod">
        <pc:chgData name="Mohini Chauhan" userId="dfd150b47d894ce3" providerId="LiveId" clId="{28EB5BBC-CBC6-41B3-87E4-18D0C4F0E207}" dt="2022-05-12T18:33:09.306" v="919"/>
        <pc:sldMkLst>
          <pc:docMk/>
          <pc:sldMk cId="255965339" sldId="267"/>
        </pc:sldMkLst>
        <pc:spChg chg="mod">
          <ac:chgData name="Mohini Chauhan" userId="dfd150b47d894ce3" providerId="LiveId" clId="{28EB5BBC-CBC6-41B3-87E4-18D0C4F0E207}" dt="2022-05-12T18:33:09.306" v="919"/>
          <ac:spMkLst>
            <pc:docMk/>
            <pc:sldMk cId="255965339" sldId="267"/>
            <ac:spMk id="2" creationId="{07A73617-7786-B83E-4B00-C2B8ECEB5392}"/>
          </ac:spMkLst>
        </pc:spChg>
        <pc:spChg chg="mod">
          <ac:chgData name="Mohini Chauhan" userId="dfd150b47d894ce3" providerId="LiveId" clId="{28EB5BBC-CBC6-41B3-87E4-18D0C4F0E207}" dt="2022-05-12T18:33:09.306" v="919"/>
          <ac:spMkLst>
            <pc:docMk/>
            <pc:sldMk cId="255965339" sldId="267"/>
            <ac:spMk id="3" creationId="{7FCC2A2F-8D62-4B58-F475-B723EE453F78}"/>
          </ac:spMkLst>
        </pc:spChg>
      </pc:sldChg>
      <pc:sldChg chg="modSp new mod">
        <pc:chgData name="Mohini Chauhan" userId="dfd150b47d894ce3" providerId="LiveId" clId="{28EB5BBC-CBC6-41B3-87E4-18D0C4F0E207}" dt="2022-05-12T18:33:09.306" v="919"/>
        <pc:sldMkLst>
          <pc:docMk/>
          <pc:sldMk cId="521684868" sldId="268"/>
        </pc:sldMkLst>
        <pc:spChg chg="mod">
          <ac:chgData name="Mohini Chauhan" userId="dfd150b47d894ce3" providerId="LiveId" clId="{28EB5BBC-CBC6-41B3-87E4-18D0C4F0E207}" dt="2022-05-12T18:33:09.306" v="919"/>
          <ac:spMkLst>
            <pc:docMk/>
            <pc:sldMk cId="521684868" sldId="268"/>
            <ac:spMk id="2" creationId="{04B94D4B-4D74-392D-920E-F42F6F3C171C}"/>
          </ac:spMkLst>
        </pc:spChg>
        <pc:spChg chg="mod">
          <ac:chgData name="Mohini Chauhan" userId="dfd150b47d894ce3" providerId="LiveId" clId="{28EB5BBC-CBC6-41B3-87E4-18D0C4F0E207}" dt="2022-05-12T18:33:09.306" v="919"/>
          <ac:spMkLst>
            <pc:docMk/>
            <pc:sldMk cId="521684868" sldId="268"/>
            <ac:spMk id="3" creationId="{D8AA6689-2CC5-CC85-24E6-729341D3A205}"/>
          </ac:spMkLst>
        </pc:spChg>
      </pc:sldChg>
      <pc:sldChg chg="modSp new mod">
        <pc:chgData name="Mohini Chauhan" userId="dfd150b47d894ce3" providerId="LiveId" clId="{28EB5BBC-CBC6-41B3-87E4-18D0C4F0E207}" dt="2022-05-12T18:33:09.306" v="919"/>
        <pc:sldMkLst>
          <pc:docMk/>
          <pc:sldMk cId="3003053410" sldId="269"/>
        </pc:sldMkLst>
        <pc:spChg chg="mod">
          <ac:chgData name="Mohini Chauhan" userId="dfd150b47d894ce3" providerId="LiveId" clId="{28EB5BBC-CBC6-41B3-87E4-18D0C4F0E207}" dt="2022-05-12T18:33:09.306" v="919"/>
          <ac:spMkLst>
            <pc:docMk/>
            <pc:sldMk cId="3003053410" sldId="269"/>
            <ac:spMk id="2" creationId="{88D15D46-73EF-6312-206E-1F5DA126D5D4}"/>
          </ac:spMkLst>
        </pc:spChg>
        <pc:spChg chg="mod">
          <ac:chgData name="Mohini Chauhan" userId="dfd150b47d894ce3" providerId="LiveId" clId="{28EB5BBC-CBC6-41B3-87E4-18D0C4F0E207}" dt="2022-05-12T18:33:09.306" v="919"/>
          <ac:spMkLst>
            <pc:docMk/>
            <pc:sldMk cId="3003053410" sldId="269"/>
            <ac:spMk id="3" creationId="{5D64E681-2E37-21FD-9ED2-D4BB8CE3825D}"/>
          </ac:spMkLst>
        </pc:spChg>
      </pc:sldChg>
      <pc:sldChg chg="modSp new del mod">
        <pc:chgData name="Mohini Chauhan" userId="dfd150b47d894ce3" providerId="LiveId" clId="{28EB5BBC-CBC6-41B3-87E4-18D0C4F0E207}" dt="2022-05-12T18:31:34.760" v="908" actId="2696"/>
        <pc:sldMkLst>
          <pc:docMk/>
          <pc:sldMk cId="3584128410" sldId="270"/>
        </pc:sldMkLst>
        <pc:spChg chg="mod">
          <ac:chgData name="Mohini Chauhan" userId="dfd150b47d894ce3" providerId="LiveId" clId="{28EB5BBC-CBC6-41B3-87E4-18D0C4F0E207}" dt="2022-05-12T18:31:13.654" v="891" actId="20577"/>
          <ac:spMkLst>
            <pc:docMk/>
            <pc:sldMk cId="3584128410" sldId="270"/>
            <ac:spMk id="2" creationId="{73C175AD-F286-4E12-D6CD-8B542BF3DAF3}"/>
          </ac:spMkLst>
        </pc:spChg>
        <pc:spChg chg="mod">
          <ac:chgData name="Mohini Chauhan" userId="dfd150b47d894ce3" providerId="LiveId" clId="{28EB5BBC-CBC6-41B3-87E4-18D0C4F0E207}" dt="2022-05-12T18:30:52.507" v="890" actId="5793"/>
          <ac:spMkLst>
            <pc:docMk/>
            <pc:sldMk cId="3584128410" sldId="270"/>
            <ac:spMk id="3" creationId="{88B49835-1202-B60B-B5DF-2FF509B370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2BCA47-FE21-4CC0-AD27-B548254C14E7}"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C5154-BE3D-4749-8646-3FAB16D76562}" type="slidenum">
              <a:rPr lang="en-IN" smtClean="0"/>
              <a:t>‹#›</a:t>
            </a:fld>
            <a:endParaRPr lang="en-IN"/>
          </a:p>
        </p:txBody>
      </p:sp>
    </p:spTree>
    <p:extLst>
      <p:ext uri="{BB962C8B-B14F-4D97-AF65-F5344CB8AC3E}">
        <p14:creationId xmlns:p14="http://schemas.microsoft.com/office/powerpoint/2010/main" val="208721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BCA47-FE21-4CC0-AD27-B548254C14E7}"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C5154-BE3D-4749-8646-3FAB16D76562}" type="slidenum">
              <a:rPr lang="en-IN" smtClean="0"/>
              <a:t>‹#›</a:t>
            </a:fld>
            <a:endParaRPr lang="en-IN"/>
          </a:p>
        </p:txBody>
      </p:sp>
    </p:spTree>
    <p:extLst>
      <p:ext uri="{BB962C8B-B14F-4D97-AF65-F5344CB8AC3E}">
        <p14:creationId xmlns:p14="http://schemas.microsoft.com/office/powerpoint/2010/main" val="1429780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BCA47-FE21-4CC0-AD27-B548254C14E7}"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C5154-BE3D-4749-8646-3FAB16D76562}" type="slidenum">
              <a:rPr lang="en-IN" smtClean="0"/>
              <a:t>‹#›</a:t>
            </a:fld>
            <a:endParaRPr lang="en-IN"/>
          </a:p>
        </p:txBody>
      </p:sp>
    </p:spTree>
    <p:extLst>
      <p:ext uri="{BB962C8B-B14F-4D97-AF65-F5344CB8AC3E}">
        <p14:creationId xmlns:p14="http://schemas.microsoft.com/office/powerpoint/2010/main" val="392133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BCA47-FE21-4CC0-AD27-B548254C14E7}"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C5154-BE3D-4749-8646-3FAB16D76562}" type="slidenum">
              <a:rPr lang="en-IN" smtClean="0"/>
              <a:t>‹#›</a:t>
            </a:fld>
            <a:endParaRPr lang="en-IN"/>
          </a:p>
        </p:txBody>
      </p:sp>
    </p:spTree>
    <p:extLst>
      <p:ext uri="{BB962C8B-B14F-4D97-AF65-F5344CB8AC3E}">
        <p14:creationId xmlns:p14="http://schemas.microsoft.com/office/powerpoint/2010/main" val="354552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BCA47-FE21-4CC0-AD27-B548254C14E7}"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C5154-BE3D-4749-8646-3FAB16D76562}" type="slidenum">
              <a:rPr lang="en-IN" smtClean="0"/>
              <a:t>‹#›</a:t>
            </a:fld>
            <a:endParaRPr lang="en-IN"/>
          </a:p>
        </p:txBody>
      </p:sp>
    </p:spTree>
    <p:extLst>
      <p:ext uri="{BB962C8B-B14F-4D97-AF65-F5344CB8AC3E}">
        <p14:creationId xmlns:p14="http://schemas.microsoft.com/office/powerpoint/2010/main" val="196595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2BCA47-FE21-4CC0-AD27-B548254C14E7}"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DC5154-BE3D-4749-8646-3FAB16D76562}" type="slidenum">
              <a:rPr lang="en-IN" smtClean="0"/>
              <a:t>‹#›</a:t>
            </a:fld>
            <a:endParaRPr lang="en-IN"/>
          </a:p>
        </p:txBody>
      </p:sp>
    </p:spTree>
    <p:extLst>
      <p:ext uri="{BB962C8B-B14F-4D97-AF65-F5344CB8AC3E}">
        <p14:creationId xmlns:p14="http://schemas.microsoft.com/office/powerpoint/2010/main" val="402193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2BCA47-FE21-4CC0-AD27-B548254C14E7}" type="datetimeFigureOut">
              <a:rPr lang="en-IN" smtClean="0"/>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DC5154-BE3D-4749-8646-3FAB16D76562}" type="slidenum">
              <a:rPr lang="en-IN" smtClean="0"/>
              <a:t>‹#›</a:t>
            </a:fld>
            <a:endParaRPr lang="en-IN"/>
          </a:p>
        </p:txBody>
      </p:sp>
    </p:spTree>
    <p:extLst>
      <p:ext uri="{BB962C8B-B14F-4D97-AF65-F5344CB8AC3E}">
        <p14:creationId xmlns:p14="http://schemas.microsoft.com/office/powerpoint/2010/main" val="410833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2BCA47-FE21-4CC0-AD27-B548254C14E7}"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DC5154-BE3D-4749-8646-3FAB16D76562}" type="slidenum">
              <a:rPr lang="en-IN" smtClean="0"/>
              <a:t>‹#›</a:t>
            </a:fld>
            <a:endParaRPr lang="en-IN"/>
          </a:p>
        </p:txBody>
      </p:sp>
    </p:spTree>
    <p:extLst>
      <p:ext uri="{BB962C8B-B14F-4D97-AF65-F5344CB8AC3E}">
        <p14:creationId xmlns:p14="http://schemas.microsoft.com/office/powerpoint/2010/main" val="101486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BCA47-FE21-4CC0-AD27-B548254C14E7}" type="datetimeFigureOut">
              <a:rPr lang="en-IN" smtClean="0"/>
              <a:t>12-05-2022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DC5154-BE3D-4749-8646-3FAB16D76562}" type="slidenum">
              <a:rPr lang="en-IN" smtClean="0"/>
              <a:t>‹#›</a:t>
            </a:fld>
            <a:endParaRPr lang="en-IN"/>
          </a:p>
        </p:txBody>
      </p:sp>
    </p:spTree>
    <p:extLst>
      <p:ext uri="{BB962C8B-B14F-4D97-AF65-F5344CB8AC3E}">
        <p14:creationId xmlns:p14="http://schemas.microsoft.com/office/powerpoint/2010/main" val="302260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2BCA47-FE21-4CC0-AD27-B548254C14E7}"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DC5154-BE3D-4749-8646-3FAB16D76562}" type="slidenum">
              <a:rPr lang="en-IN" smtClean="0"/>
              <a:t>‹#›</a:t>
            </a:fld>
            <a:endParaRPr lang="en-IN"/>
          </a:p>
        </p:txBody>
      </p:sp>
    </p:spTree>
    <p:extLst>
      <p:ext uri="{BB962C8B-B14F-4D97-AF65-F5344CB8AC3E}">
        <p14:creationId xmlns:p14="http://schemas.microsoft.com/office/powerpoint/2010/main" val="214157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2BCA47-FE21-4CC0-AD27-B548254C14E7}"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DC5154-BE3D-4749-8646-3FAB16D76562}" type="slidenum">
              <a:rPr lang="en-IN" smtClean="0"/>
              <a:t>‹#›</a:t>
            </a:fld>
            <a:endParaRPr lang="en-IN"/>
          </a:p>
        </p:txBody>
      </p:sp>
    </p:spTree>
    <p:extLst>
      <p:ext uri="{BB962C8B-B14F-4D97-AF65-F5344CB8AC3E}">
        <p14:creationId xmlns:p14="http://schemas.microsoft.com/office/powerpoint/2010/main" val="2748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BCA47-FE21-4CC0-AD27-B548254C14E7}" type="datetimeFigureOut">
              <a:rPr lang="en-IN" smtClean="0"/>
              <a:t>12-05-2022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C5154-BE3D-4749-8646-3FAB16D76562}" type="slidenum">
              <a:rPr lang="en-IN" smtClean="0"/>
              <a:t>‹#›</a:t>
            </a:fld>
            <a:endParaRPr lang="en-IN"/>
          </a:p>
        </p:txBody>
      </p:sp>
    </p:spTree>
    <p:extLst>
      <p:ext uri="{BB962C8B-B14F-4D97-AF65-F5344CB8AC3E}">
        <p14:creationId xmlns:p14="http://schemas.microsoft.com/office/powerpoint/2010/main" val="6151133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6BDE-E488-8010-9AAB-CF04BDE8BD4D}"/>
              </a:ext>
            </a:extLst>
          </p:cNvPr>
          <p:cNvSpPr>
            <a:spLocks noGrp="1"/>
          </p:cNvSpPr>
          <p:nvPr>
            <p:ph type="ctrTitle"/>
          </p:nvPr>
        </p:nvSpPr>
        <p:spPr/>
        <p:txBody>
          <a:bodyPr>
            <a:normAutofit/>
          </a:bodyPr>
          <a:lstStyle/>
          <a:p>
            <a:r>
              <a:rPr lang="en-IN" sz="4000" b="1" dirty="0"/>
              <a:t>PRESENTATION ON CUSTOMER RETENTION </a:t>
            </a:r>
          </a:p>
        </p:txBody>
      </p:sp>
      <p:sp>
        <p:nvSpPr>
          <p:cNvPr id="3" name="Subtitle 2">
            <a:extLst>
              <a:ext uri="{FF2B5EF4-FFF2-40B4-BE49-F238E27FC236}">
                <a16:creationId xmlns:a16="http://schemas.microsoft.com/office/drawing/2014/main" id="{75F379C3-9BFA-C9C3-4532-7883DEA46231}"/>
              </a:ext>
            </a:extLst>
          </p:cNvPr>
          <p:cNvSpPr>
            <a:spLocks noGrp="1"/>
          </p:cNvSpPr>
          <p:nvPr>
            <p:ph type="subTitle" idx="1"/>
          </p:nvPr>
        </p:nvSpPr>
        <p:spPr/>
        <p:txBody>
          <a:bodyPr/>
          <a:lstStyle/>
          <a:p>
            <a:r>
              <a:rPr lang="en-IN" dirty="0"/>
              <a:t>PREPARED BY :</a:t>
            </a:r>
          </a:p>
          <a:p>
            <a:r>
              <a:rPr lang="en-IN" dirty="0"/>
              <a:t>Mohini Chauhan</a:t>
            </a:r>
          </a:p>
        </p:txBody>
      </p:sp>
    </p:spTree>
    <p:extLst>
      <p:ext uri="{BB962C8B-B14F-4D97-AF65-F5344CB8AC3E}">
        <p14:creationId xmlns:p14="http://schemas.microsoft.com/office/powerpoint/2010/main" val="394243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7E4D-5A99-7D8E-4446-D982BCB537C9}"/>
              </a:ext>
            </a:extLst>
          </p:cNvPr>
          <p:cNvSpPr>
            <a:spLocks noGrp="1"/>
          </p:cNvSpPr>
          <p:nvPr>
            <p:ph type="title"/>
          </p:nvPr>
        </p:nvSpPr>
        <p:spPr/>
        <p:txBody>
          <a:bodyPr>
            <a:normAutofit fontScale="90000"/>
          </a:bodyPr>
          <a:lstStyle/>
          <a:p>
            <a:r>
              <a:rPr lang="en-IN" sz="3100" b="1" dirty="0"/>
              <a:t>Step 6 : </a:t>
            </a:r>
            <a:r>
              <a:rPr lang="en-US" sz="3100" b="1" i="0" dirty="0">
                <a:solidFill>
                  <a:srgbClr val="000000"/>
                </a:solidFill>
                <a:effectLst/>
                <a:latin typeface="Helvetica Neue"/>
              </a:rPr>
              <a:t>Analyzing the customer satisfaction through shopping online and what impacts it.</a:t>
            </a:r>
            <a:br>
              <a:rPr lang="en-US" b="1" i="0" dirty="0">
                <a:solidFill>
                  <a:srgbClr val="000000"/>
                </a:solidFill>
                <a:effectLst/>
                <a:latin typeface="Helvetica Neue"/>
              </a:rPr>
            </a:br>
            <a:endParaRPr lang="en-IN" dirty="0"/>
          </a:p>
        </p:txBody>
      </p:sp>
      <p:pic>
        <p:nvPicPr>
          <p:cNvPr id="7170" name="Picture 2">
            <a:extLst>
              <a:ext uri="{FF2B5EF4-FFF2-40B4-BE49-F238E27FC236}">
                <a16:creationId xmlns:a16="http://schemas.microsoft.com/office/drawing/2014/main" id="{8145EBDD-4B55-1CC6-529E-7F59B21345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02732" y="1825625"/>
            <a:ext cx="538653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62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EF1D-839A-84E1-2C4C-45B2BF49F058}"/>
              </a:ext>
            </a:extLst>
          </p:cNvPr>
          <p:cNvSpPr>
            <a:spLocks noGrp="1"/>
          </p:cNvSpPr>
          <p:nvPr>
            <p:ph type="title"/>
          </p:nvPr>
        </p:nvSpPr>
        <p:spPr/>
        <p:txBody>
          <a:bodyPr>
            <a:normAutofit fontScale="90000"/>
          </a:bodyPr>
          <a:lstStyle/>
          <a:p>
            <a:r>
              <a:rPr lang="en-IN" sz="3100" b="1" dirty="0"/>
              <a:t>Step 7: </a:t>
            </a:r>
            <a:r>
              <a:rPr lang="en-US" sz="3100" b="1" i="0" dirty="0">
                <a:solidFill>
                  <a:srgbClr val="000000"/>
                </a:solidFill>
                <a:effectLst/>
                <a:latin typeface="Helvetica Neue"/>
              </a:rPr>
              <a:t>Analyzing whether Online Shopping helps in achieving Gratification:</a:t>
            </a:r>
            <a:br>
              <a:rPr lang="en-US" sz="3100" b="1" i="0" dirty="0">
                <a:solidFill>
                  <a:srgbClr val="000000"/>
                </a:solidFill>
                <a:effectLst/>
                <a:latin typeface="Helvetica Neue"/>
              </a:rPr>
            </a:br>
            <a:r>
              <a:rPr lang="en-US" sz="3100" b="1" i="0" dirty="0">
                <a:solidFill>
                  <a:srgbClr val="000000"/>
                </a:solidFill>
                <a:effectLst/>
                <a:latin typeface="Helvetica Neue"/>
              </a:rPr>
              <a:t>Customers are indifferent to this . </a:t>
            </a:r>
            <a:br>
              <a:rPr lang="en-US" b="1" i="0" dirty="0">
                <a:solidFill>
                  <a:srgbClr val="000000"/>
                </a:solidFill>
                <a:effectLst/>
                <a:latin typeface="Helvetica Neue"/>
              </a:rPr>
            </a:br>
            <a:endParaRPr lang="en-IN" dirty="0"/>
          </a:p>
        </p:txBody>
      </p:sp>
      <p:pic>
        <p:nvPicPr>
          <p:cNvPr id="8194" name="Picture 2">
            <a:extLst>
              <a:ext uri="{FF2B5EF4-FFF2-40B4-BE49-F238E27FC236}">
                <a16:creationId xmlns:a16="http://schemas.microsoft.com/office/drawing/2014/main" id="{496A116C-F8F8-DA99-32A4-00749C9ACC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16635" y="1975897"/>
            <a:ext cx="6958730" cy="4050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065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3617-7786-B83E-4B00-C2B8ECEB5392}"/>
              </a:ext>
            </a:extLst>
          </p:cNvPr>
          <p:cNvSpPr>
            <a:spLocks noGrp="1"/>
          </p:cNvSpPr>
          <p:nvPr>
            <p:ph type="title"/>
          </p:nvPr>
        </p:nvSpPr>
        <p:spPr/>
        <p:txBody>
          <a:bodyPr/>
          <a:lstStyle/>
          <a:p>
            <a:r>
              <a:rPr lang="en-IN" b="1" dirty="0"/>
              <a:t>Findings :</a:t>
            </a:r>
          </a:p>
        </p:txBody>
      </p:sp>
      <p:sp>
        <p:nvSpPr>
          <p:cNvPr id="3" name="Content Placeholder 2">
            <a:extLst>
              <a:ext uri="{FF2B5EF4-FFF2-40B4-BE49-F238E27FC236}">
                <a16:creationId xmlns:a16="http://schemas.microsoft.com/office/drawing/2014/main" id="{7FCC2A2F-8D62-4B58-F475-B723EE453F78}"/>
              </a:ext>
            </a:extLst>
          </p:cNvPr>
          <p:cNvSpPr>
            <a:spLocks noGrp="1"/>
          </p:cNvSpPr>
          <p:nvPr>
            <p:ph idx="1"/>
          </p:nvPr>
        </p:nvSpPr>
        <p:spPr/>
        <p:txBody>
          <a:bodyPr>
            <a:noAutofit/>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1. </a:t>
            </a:r>
            <a:r>
              <a:rPr lang="en-IN" dirty="0">
                <a:effectLst/>
                <a:latin typeface="Calibri" panose="020F0502020204030204" pitchFamily="34" charset="0"/>
                <a:ea typeface="Calibri" panose="020F0502020204030204" pitchFamily="34" charset="0"/>
                <a:cs typeface="Times New Roman" panose="02020603050405020304" pitchFamily="18" charset="0"/>
              </a:rPr>
              <a:t>The trend for online shopping has started since more than 4 years back. The customers are driven to their favourite online shopping site through search engines. More females of 21-30 years are into online shopping than males. </a:t>
            </a: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2. Most preferred payment option is debit/credit cards and availability of more payment options attract the customers. </a:t>
            </a: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3. Delhi followed by Greater Noida, </a:t>
            </a:r>
            <a:r>
              <a:rPr lang="en-IN" dirty="0" err="1">
                <a:effectLst/>
                <a:latin typeface="Calibri" panose="020F0502020204030204" pitchFamily="34" charset="0"/>
                <a:ea typeface="Calibri" panose="020F0502020204030204" pitchFamily="34" charset="0"/>
                <a:cs typeface="Times New Roman" panose="02020603050405020304" pitchFamily="18" charset="0"/>
              </a:rPr>
              <a:t>Banglore</a:t>
            </a:r>
            <a:r>
              <a:rPr lang="en-IN" dirty="0">
                <a:effectLst/>
                <a:latin typeface="Calibri" panose="020F0502020204030204" pitchFamily="34" charset="0"/>
                <a:ea typeface="Calibri" panose="020F0502020204030204" pitchFamily="34" charset="0"/>
                <a:cs typeface="Times New Roman" panose="02020603050405020304" pitchFamily="18" charset="0"/>
              </a:rPr>
              <a:t>, Noida , Karnal and Ghaziabad are the cities of most of the online shoppers. Customers mostly shop online using their smartphones and mobile internet. Customers take more than 15 minutes for making any purchase decision. </a:t>
            </a:r>
          </a:p>
          <a:p>
            <a:pPr marL="0" indent="0">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5965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4D4B-4D74-392D-920E-F42F6F3C171C}"/>
              </a:ext>
            </a:extLst>
          </p:cNvPr>
          <p:cNvSpPr>
            <a:spLocks noGrp="1"/>
          </p:cNvSpPr>
          <p:nvPr>
            <p:ph type="title"/>
          </p:nvPr>
        </p:nvSpPr>
        <p:spPr/>
        <p:txBody>
          <a:bodyPr/>
          <a:lstStyle/>
          <a:p>
            <a:r>
              <a:rPr lang="en-IN" dirty="0"/>
              <a:t>Factors Impacting Online Stores :</a:t>
            </a:r>
          </a:p>
        </p:txBody>
      </p:sp>
      <p:sp>
        <p:nvSpPr>
          <p:cNvPr id="3" name="Content Placeholder 2">
            <a:extLst>
              <a:ext uri="{FF2B5EF4-FFF2-40B4-BE49-F238E27FC236}">
                <a16:creationId xmlns:a16="http://schemas.microsoft.com/office/drawing/2014/main" id="{D8AA6689-2CC5-CC85-24E6-729341D3A205}"/>
              </a:ext>
            </a:extLst>
          </p:cNvPr>
          <p:cNvSpPr>
            <a:spLocks noGrp="1"/>
          </p:cNvSpPr>
          <p:nvPr>
            <p:ph idx="1"/>
          </p:nvPr>
        </p:nvSpPr>
        <p:spPr/>
        <p:txBody>
          <a:bodyPr>
            <a:normAutofit/>
          </a:bodyPr>
          <a:lstStyle/>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1)  Information quality </a:t>
            </a: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2)  System Quality </a:t>
            </a: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3)  Service quality</a:t>
            </a:r>
          </a:p>
          <a:p>
            <a:pPr marL="0" indent="0">
              <a:buNone/>
            </a:pPr>
            <a:r>
              <a:rPr lang="en-IN" dirty="0"/>
              <a:t>4) </a:t>
            </a:r>
            <a:r>
              <a:rPr lang="en-IN" dirty="0">
                <a:effectLst/>
                <a:latin typeface="Calibri" panose="020F0502020204030204" pitchFamily="34" charset="0"/>
                <a:ea typeface="Calibri" panose="020F0502020204030204" pitchFamily="34" charset="0"/>
                <a:cs typeface="Times New Roman" panose="02020603050405020304" pitchFamily="18" charset="0"/>
              </a:rPr>
              <a:t>Trust</a:t>
            </a: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5) Net Benefit</a:t>
            </a:r>
          </a:p>
          <a:p>
            <a:endParaRPr lang="en-IN" dirty="0"/>
          </a:p>
        </p:txBody>
      </p:sp>
    </p:spTree>
    <p:extLst>
      <p:ext uri="{BB962C8B-B14F-4D97-AF65-F5344CB8AC3E}">
        <p14:creationId xmlns:p14="http://schemas.microsoft.com/office/powerpoint/2010/main" val="52168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5D46-73EF-6312-206E-1F5DA126D5D4}"/>
              </a:ext>
            </a:extLst>
          </p:cNvPr>
          <p:cNvSpPr>
            <a:spLocks noGrp="1"/>
          </p:cNvSpPr>
          <p:nvPr>
            <p:ph type="title"/>
          </p:nvPr>
        </p:nvSpPr>
        <p:spPr/>
        <p:txBody>
          <a:bodyPr/>
          <a:lstStyle/>
          <a:p>
            <a:r>
              <a:rPr lang="en-IN" dirty="0"/>
              <a:t>Recommendations and Conclusions : </a:t>
            </a:r>
          </a:p>
        </p:txBody>
      </p:sp>
      <p:sp>
        <p:nvSpPr>
          <p:cNvPr id="3" name="Content Placeholder 2">
            <a:extLst>
              <a:ext uri="{FF2B5EF4-FFF2-40B4-BE49-F238E27FC236}">
                <a16:creationId xmlns:a16="http://schemas.microsoft.com/office/drawing/2014/main" id="{5D64E681-2E37-21FD-9ED2-D4BB8CE3825D}"/>
              </a:ext>
            </a:extLst>
          </p:cNvPr>
          <p:cNvSpPr>
            <a:spLocks noGrp="1"/>
          </p:cNvSpPr>
          <p:nvPr>
            <p:ph idx="1"/>
          </p:nvPr>
        </p:nvSpPr>
        <p:spPr/>
        <p:txBody>
          <a:bodyPr>
            <a:normAutofit/>
          </a:bodyPr>
          <a:lstStyle/>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Delighting your customers through better customer experience leads to higher user engagement and overall higher customer satisfaction and growth.</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Deliver what you promise. Most customers are understanding and empathetic as long as you are upfront about your limitations.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Building strong customer relationships is also critical</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Calibri" panose="020F0502020204030204" pitchFamily="34" charset="0"/>
                <a:ea typeface="Calibri" panose="020F0502020204030204" pitchFamily="34" charset="0"/>
                <a:cs typeface="Times New Roman" panose="02020603050405020304" pitchFamily="18" charset="0"/>
              </a:rPr>
              <a:t>For ecommerce stores, going the extra mile by including a handwritten note or including free shipping with the order can elevate the user experience and create a fleet of loyal customers.</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Setting up regular nurture streams that communicate consistently to your customer keeps leads engaged until they are ready to make their next purchase.</a:t>
            </a:r>
          </a:p>
          <a:p>
            <a:endParaRPr lang="en-IN" sz="2400" dirty="0"/>
          </a:p>
        </p:txBody>
      </p:sp>
    </p:spTree>
    <p:extLst>
      <p:ext uri="{BB962C8B-B14F-4D97-AF65-F5344CB8AC3E}">
        <p14:creationId xmlns:p14="http://schemas.microsoft.com/office/powerpoint/2010/main" val="300305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E122-816C-B1EC-7388-0767B80E229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7E182E8-8E4B-B0F6-79F9-15D47BA0414F}"/>
              </a:ext>
            </a:extLst>
          </p:cNvPr>
          <p:cNvSpPr>
            <a:spLocks noGrp="1"/>
          </p:cNvSpPr>
          <p:nvPr>
            <p:ph idx="1"/>
          </p:nvPr>
        </p:nvSpPr>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To understand the factors that contributed to the success of an online store. </a:t>
            </a:r>
          </a:p>
          <a:p>
            <a:r>
              <a:rPr lang="en-IN" dirty="0"/>
              <a:t>To understand what made a customer purchase repeatedly from a particular store.</a:t>
            </a:r>
          </a:p>
          <a:p>
            <a:r>
              <a:rPr lang="en-IN" dirty="0">
                <a:effectLst/>
                <a:latin typeface="Calibri" panose="020F0502020204030204" pitchFamily="34" charset="0"/>
                <a:ea typeface="Calibri" panose="020F0502020204030204" pitchFamily="34" charset="0"/>
                <a:cs typeface="Times New Roman" panose="02020603050405020304" pitchFamily="18" charset="0"/>
              </a:rPr>
              <a:t>The objective was also to know how online websites retain their customers.</a:t>
            </a:r>
          </a:p>
          <a:p>
            <a:endParaRPr lang="en-IN" dirty="0"/>
          </a:p>
        </p:txBody>
      </p:sp>
    </p:spTree>
    <p:extLst>
      <p:ext uri="{BB962C8B-B14F-4D97-AF65-F5344CB8AC3E}">
        <p14:creationId xmlns:p14="http://schemas.microsoft.com/office/powerpoint/2010/main" val="16030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BD09-3997-84B2-4399-DCEEA84F726A}"/>
              </a:ext>
            </a:extLst>
          </p:cNvPr>
          <p:cNvSpPr>
            <a:spLocks noGrp="1"/>
          </p:cNvSpPr>
          <p:nvPr>
            <p:ph type="title"/>
          </p:nvPr>
        </p:nvSpPr>
        <p:spPr/>
        <p:txBody>
          <a:bodyPr/>
          <a:lstStyle/>
          <a:p>
            <a:r>
              <a:rPr lang="en-IN" dirty="0"/>
              <a:t>EDA steps and Visualizations: </a:t>
            </a:r>
          </a:p>
        </p:txBody>
      </p:sp>
      <p:sp>
        <p:nvSpPr>
          <p:cNvPr id="3" name="Content Placeholder 2">
            <a:extLst>
              <a:ext uri="{FF2B5EF4-FFF2-40B4-BE49-F238E27FC236}">
                <a16:creationId xmlns:a16="http://schemas.microsoft.com/office/drawing/2014/main" id="{5DDC8A0B-024B-EA0D-B0F7-3F45D2931F6C}"/>
              </a:ext>
            </a:extLst>
          </p:cNvPr>
          <p:cNvSpPr>
            <a:spLocks noGrp="1"/>
          </p:cNvSpPr>
          <p:nvPr>
            <p:ph idx="1"/>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The analysis has been done using Python methods and libraries and following findings have been achieved through visualizing them.</a:t>
            </a:r>
          </a:p>
          <a:p>
            <a:r>
              <a:rPr lang="en-IN" dirty="0">
                <a:effectLst/>
                <a:latin typeface="Calibri" panose="020F0502020204030204" pitchFamily="34" charset="0"/>
                <a:ea typeface="Calibri" panose="020F0502020204030204" pitchFamily="34" charset="0"/>
                <a:cs typeface="Times New Roman" panose="02020603050405020304" pitchFamily="18" charset="0"/>
              </a:rPr>
              <a:t>The data is collected from the Indian online shoppers. Results indicate the e-retail success factors, which are very much critical for customer satisfaction. All the most commonly websites like Amazon.in, Flipkart.com, Myntra, Snapdeal , Paytm etc. have been considered.</a:t>
            </a:r>
          </a:p>
          <a:p>
            <a:r>
              <a:rPr lang="en-IN" dirty="0">
                <a:effectLst/>
                <a:latin typeface="Calibri" panose="020F0502020204030204" pitchFamily="34" charset="0"/>
                <a:ea typeface="Calibri" panose="020F0502020204030204" pitchFamily="34" charset="0"/>
                <a:cs typeface="Times New Roman" panose="02020603050405020304" pitchFamily="18" charset="0"/>
              </a:rPr>
              <a:t>The analysis includes a step-by step evaluation of the responses of the customers.</a:t>
            </a:r>
          </a:p>
          <a:p>
            <a:endParaRPr lang="en-IN" dirty="0"/>
          </a:p>
        </p:txBody>
      </p:sp>
    </p:spTree>
    <p:extLst>
      <p:ext uri="{BB962C8B-B14F-4D97-AF65-F5344CB8AC3E}">
        <p14:creationId xmlns:p14="http://schemas.microsoft.com/office/powerpoint/2010/main" val="174160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9BA2-6DE2-1200-7B36-D5ED629F320E}"/>
              </a:ext>
            </a:extLst>
          </p:cNvPr>
          <p:cNvSpPr>
            <a:spLocks noGrp="1"/>
          </p:cNvSpPr>
          <p:nvPr>
            <p:ph type="title"/>
          </p:nvPr>
        </p:nvSpPr>
        <p:spPr/>
        <p:txBody>
          <a:bodyPr>
            <a:normAutofit fontScale="90000"/>
          </a:bodyPr>
          <a:lstStyle/>
          <a:p>
            <a:r>
              <a:rPr lang="en-IN" sz="3100" dirty="0"/>
              <a:t>Step 1 : </a:t>
            </a:r>
            <a:r>
              <a:rPr lang="en-US" sz="3100" b="1" i="0" dirty="0">
                <a:solidFill>
                  <a:srgbClr val="000000"/>
                </a:solidFill>
                <a:effectLst/>
                <a:latin typeface="Helvetica Neue"/>
              </a:rPr>
              <a:t>Distribution of Male and Female customers who buy online :</a:t>
            </a:r>
            <a:br>
              <a:rPr lang="en-US" sz="3100"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F530F9E2-D634-C087-3A5B-F99270C98FFC}"/>
              </a:ext>
            </a:extLst>
          </p:cNvPr>
          <p:cNvSpPr>
            <a:spLocks noGrp="1"/>
          </p:cNvSpPr>
          <p:nvPr>
            <p:ph idx="1"/>
          </p:nvPr>
        </p:nvSpPr>
        <p:spPr>
          <a:xfrm>
            <a:off x="838200" y="1271633"/>
            <a:ext cx="10515600" cy="4905329"/>
          </a:xfrm>
        </p:spPr>
        <p:txBody>
          <a:bodyPr/>
          <a:lstStyle/>
          <a:p>
            <a:pPr marL="0" indent="0">
              <a:buNone/>
            </a:pPr>
            <a:r>
              <a:rPr lang="en-IN" dirty="0"/>
              <a:t>This was </a:t>
            </a:r>
            <a:r>
              <a:rPr lang="en-IN" dirty="0" err="1"/>
              <a:t>analyzed</a:t>
            </a:r>
            <a:r>
              <a:rPr lang="en-IN" dirty="0"/>
              <a:t> using a </a:t>
            </a:r>
            <a:r>
              <a:rPr lang="en-IN" dirty="0" err="1"/>
              <a:t>countplot</a:t>
            </a:r>
            <a:r>
              <a:rPr lang="en-IN" dirty="0"/>
              <a:t>. Females are more into online shopping than males. </a:t>
            </a:r>
          </a:p>
          <a:p>
            <a:pPr marL="0" indent="0">
              <a:buNone/>
            </a:pPr>
            <a:endParaRPr lang="en-IN" dirty="0"/>
          </a:p>
        </p:txBody>
      </p:sp>
      <p:pic>
        <p:nvPicPr>
          <p:cNvPr id="1026" name="Picture 2">
            <a:extLst>
              <a:ext uri="{FF2B5EF4-FFF2-40B4-BE49-F238E27FC236}">
                <a16:creationId xmlns:a16="http://schemas.microsoft.com/office/drawing/2014/main" id="{88116D76-5D76-7E72-341F-69B0641F3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909" y="2597196"/>
            <a:ext cx="8878006" cy="347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854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AF9B-7C3B-80FB-69DC-DED9F6C7A963}"/>
              </a:ext>
            </a:extLst>
          </p:cNvPr>
          <p:cNvSpPr>
            <a:spLocks noGrp="1"/>
          </p:cNvSpPr>
          <p:nvPr>
            <p:ph type="title"/>
          </p:nvPr>
        </p:nvSpPr>
        <p:spPr/>
        <p:txBody>
          <a:bodyPr>
            <a:normAutofit fontScale="90000"/>
          </a:bodyPr>
          <a:lstStyle/>
          <a:p>
            <a:r>
              <a:rPr lang="en-IN" sz="3600" dirty="0"/>
              <a:t>Step 2: </a:t>
            </a:r>
            <a:r>
              <a:rPr lang="en-US" sz="3600" b="1" i="0" dirty="0">
                <a:solidFill>
                  <a:srgbClr val="000000"/>
                </a:solidFill>
                <a:effectLst/>
                <a:latin typeface="Helvetica Neue"/>
              </a:rPr>
              <a:t>Distribution of male and female buyers </a:t>
            </a:r>
            <a:r>
              <a:rPr lang="en-US" sz="3600" b="1" i="0" dirty="0" err="1">
                <a:solidFill>
                  <a:srgbClr val="000000"/>
                </a:solidFill>
                <a:effectLst/>
                <a:latin typeface="Helvetica Neue"/>
              </a:rPr>
              <a:t>agewise</a:t>
            </a:r>
            <a:r>
              <a:rPr lang="en-US" sz="3600" b="1" i="0" dirty="0">
                <a:solidFill>
                  <a:srgbClr val="000000"/>
                </a:solidFill>
                <a:effectLst/>
                <a:latin typeface="Helvetica Neue"/>
              </a:rPr>
              <a:t>:</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C42F8662-0BD2-2A7F-371D-1EF2FC2D7ECF}"/>
              </a:ext>
            </a:extLst>
          </p:cNvPr>
          <p:cNvSpPr>
            <a:spLocks noGrp="1"/>
          </p:cNvSpPr>
          <p:nvPr>
            <p:ph idx="1"/>
          </p:nvPr>
        </p:nvSpPr>
        <p:spPr>
          <a:xfrm>
            <a:off x="860899" y="1329481"/>
            <a:ext cx="10492901" cy="6565645"/>
          </a:xfrm>
        </p:spPr>
        <p:txBody>
          <a:bodyPr/>
          <a:lstStyle/>
          <a:p>
            <a:pPr marL="0" indent="0">
              <a:buNone/>
            </a:pPr>
            <a:r>
              <a:rPr lang="en-IN" dirty="0"/>
              <a:t>This was </a:t>
            </a:r>
            <a:r>
              <a:rPr lang="en-IN" dirty="0" err="1"/>
              <a:t>analyzed</a:t>
            </a:r>
            <a:r>
              <a:rPr lang="en-IN" dirty="0"/>
              <a:t> again using a </a:t>
            </a:r>
            <a:r>
              <a:rPr lang="en-IN" dirty="0" err="1"/>
              <a:t>countplot</a:t>
            </a:r>
            <a:r>
              <a:rPr lang="en-IN" dirty="0"/>
              <a:t>. In this the result was obtained </a:t>
            </a:r>
            <a:r>
              <a:rPr lang="en-IN" dirty="0" err="1"/>
              <a:t>agewise</a:t>
            </a:r>
            <a:r>
              <a:rPr lang="en-IN" dirty="0"/>
              <a:t>. </a:t>
            </a:r>
          </a:p>
          <a:p>
            <a:pPr marL="0" indent="0">
              <a:buNone/>
            </a:pPr>
            <a:endParaRPr lang="en-IN" dirty="0"/>
          </a:p>
          <a:p>
            <a:pPr marL="0" indent="0">
              <a:buNone/>
            </a:pPr>
            <a:endParaRPr lang="en-IN" dirty="0"/>
          </a:p>
          <a:p>
            <a:pPr marL="0" indent="0">
              <a:buNone/>
            </a:pPr>
            <a:endParaRPr lang="en-IN" dirty="0"/>
          </a:p>
        </p:txBody>
      </p:sp>
      <p:pic>
        <p:nvPicPr>
          <p:cNvPr id="2050" name="Picture 2">
            <a:extLst>
              <a:ext uri="{FF2B5EF4-FFF2-40B4-BE49-F238E27FC236}">
                <a16:creationId xmlns:a16="http://schemas.microsoft.com/office/drawing/2014/main" id="{140C5833-8D63-0567-A59B-124E2DEAB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8268" y="2105637"/>
            <a:ext cx="5075339" cy="428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43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9ACA-3DE8-D209-040D-7BB59A12A462}"/>
              </a:ext>
            </a:extLst>
          </p:cNvPr>
          <p:cNvSpPr>
            <a:spLocks noGrp="1"/>
          </p:cNvSpPr>
          <p:nvPr>
            <p:ph type="title"/>
          </p:nvPr>
        </p:nvSpPr>
        <p:spPr/>
        <p:txBody>
          <a:bodyPr>
            <a:normAutofit/>
          </a:bodyPr>
          <a:lstStyle/>
          <a:p>
            <a:r>
              <a:rPr lang="en-IN" sz="3600" dirty="0"/>
              <a:t>Step 3: </a:t>
            </a:r>
            <a:r>
              <a:rPr lang="en-US" sz="3600" b="1" i="0" dirty="0" err="1">
                <a:solidFill>
                  <a:srgbClr val="000000"/>
                </a:solidFill>
                <a:effectLst/>
                <a:latin typeface="Helvetica Neue"/>
              </a:rPr>
              <a:t>Citywise</a:t>
            </a:r>
            <a:r>
              <a:rPr lang="en-US" sz="3600" b="1" i="0" dirty="0">
                <a:solidFill>
                  <a:srgbClr val="000000"/>
                </a:solidFill>
                <a:effectLst/>
                <a:latin typeface="Helvetica Neue"/>
              </a:rPr>
              <a:t> inclination of online shopping :</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D32F224E-C459-26E0-C7B7-1D9637C79A58}"/>
              </a:ext>
            </a:extLst>
          </p:cNvPr>
          <p:cNvSpPr>
            <a:spLocks noGrp="1"/>
          </p:cNvSpPr>
          <p:nvPr>
            <p:ph idx="1"/>
          </p:nvPr>
        </p:nvSpPr>
        <p:spPr>
          <a:xfrm>
            <a:off x="838200" y="1065402"/>
            <a:ext cx="10515600" cy="5111561"/>
          </a:xfrm>
        </p:spPr>
        <p:txBody>
          <a:bodyPr/>
          <a:lstStyle/>
          <a:p>
            <a:pPr marL="0" indent="0">
              <a:buNone/>
            </a:pPr>
            <a:r>
              <a:rPr lang="en-US" dirty="0"/>
              <a:t>Delhi followed by Greater Noida, </a:t>
            </a:r>
            <a:r>
              <a:rPr lang="en-US" dirty="0" err="1"/>
              <a:t>Banglore</a:t>
            </a:r>
            <a:r>
              <a:rPr lang="en-US" dirty="0"/>
              <a:t>, Noida , Karnal and Ghaziabad are the cities of most of the online shoppers.</a:t>
            </a:r>
          </a:p>
          <a:p>
            <a:pPr marL="0" indent="0">
              <a:buNone/>
            </a:pPr>
            <a:endParaRPr lang="en-US" dirty="0"/>
          </a:p>
          <a:p>
            <a:pPr marL="0" indent="0">
              <a:buNone/>
            </a:pPr>
            <a:endParaRPr lang="en-US" dirty="0"/>
          </a:p>
          <a:p>
            <a:pPr marL="0" indent="0">
              <a:buNone/>
            </a:pPr>
            <a:endParaRPr lang="en-US" dirty="0"/>
          </a:p>
          <a:p>
            <a:pPr marL="0" indent="0">
              <a:buNone/>
            </a:pPr>
            <a:endParaRPr lang="en-IN" dirty="0"/>
          </a:p>
          <a:p>
            <a:pPr marL="0" indent="0">
              <a:buNone/>
            </a:pPr>
            <a:endParaRPr lang="en-IN" dirty="0"/>
          </a:p>
          <a:p>
            <a:pPr marL="0" indent="0">
              <a:buNone/>
            </a:pPr>
            <a:endParaRPr lang="en-IN" dirty="0"/>
          </a:p>
        </p:txBody>
      </p:sp>
      <p:pic>
        <p:nvPicPr>
          <p:cNvPr id="3078" name="Picture 6">
            <a:extLst>
              <a:ext uri="{FF2B5EF4-FFF2-40B4-BE49-F238E27FC236}">
                <a16:creationId xmlns:a16="http://schemas.microsoft.com/office/drawing/2014/main" id="{DF0D708C-28F4-6EE5-FCCD-3031C765A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7400"/>
            <a:ext cx="12192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4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51E9-E20E-F6CB-AD5E-57D7B6C9AF6F}"/>
              </a:ext>
            </a:extLst>
          </p:cNvPr>
          <p:cNvSpPr>
            <a:spLocks noGrp="1"/>
          </p:cNvSpPr>
          <p:nvPr>
            <p:ph type="title"/>
          </p:nvPr>
        </p:nvSpPr>
        <p:spPr/>
        <p:txBody>
          <a:bodyPr>
            <a:normAutofit fontScale="90000"/>
          </a:bodyPr>
          <a:lstStyle/>
          <a:p>
            <a:r>
              <a:rPr lang="en-IN" sz="3600" dirty="0"/>
              <a:t>Step 4: </a:t>
            </a:r>
            <a:r>
              <a:rPr lang="en-US" sz="3600" b="1" i="0" dirty="0">
                <a:solidFill>
                  <a:srgbClr val="000000"/>
                </a:solidFill>
                <a:effectLst/>
                <a:latin typeface="Helvetica Neue"/>
              </a:rPr>
              <a:t>To </a:t>
            </a:r>
            <a:r>
              <a:rPr lang="en-US" sz="3600" b="1" i="0" dirty="0" err="1">
                <a:solidFill>
                  <a:srgbClr val="000000"/>
                </a:solidFill>
                <a:effectLst/>
                <a:latin typeface="Helvetica Neue"/>
              </a:rPr>
              <a:t>analyse</a:t>
            </a:r>
            <a:r>
              <a:rPr lang="en-US" sz="3600" b="1" i="0" dirty="0">
                <a:solidFill>
                  <a:srgbClr val="000000"/>
                </a:solidFill>
                <a:effectLst/>
                <a:latin typeface="Helvetica Neue"/>
              </a:rPr>
              <a:t> the most preferred payment option :</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13DC4066-2C83-C3F3-875A-D56B0B39AF1E}"/>
              </a:ext>
            </a:extLst>
          </p:cNvPr>
          <p:cNvSpPr>
            <a:spLocks noGrp="1"/>
          </p:cNvSpPr>
          <p:nvPr>
            <p:ph idx="1"/>
          </p:nvPr>
        </p:nvSpPr>
        <p:spPr>
          <a:xfrm>
            <a:off x="218113" y="1249960"/>
            <a:ext cx="11492917" cy="7575642"/>
          </a:xfrm>
        </p:spPr>
        <p:txBody>
          <a:bodyPr/>
          <a:lstStyle/>
          <a:p>
            <a:pPr marL="0" indent="0">
              <a:buNone/>
            </a:pPr>
            <a:r>
              <a:rPr lang="en-IN" dirty="0"/>
              <a:t>This is indicated using a pie chart. Debit/credit cards are mostly used.</a:t>
            </a:r>
          </a:p>
          <a:p>
            <a:pPr marL="0" indent="0">
              <a:buNone/>
            </a:pPr>
            <a:endParaRPr lang="en-IN" dirty="0"/>
          </a:p>
          <a:p>
            <a:pPr marL="0" indent="0">
              <a:buNone/>
            </a:pPr>
            <a:endParaRPr lang="en-IN" dirty="0"/>
          </a:p>
        </p:txBody>
      </p:sp>
      <p:pic>
        <p:nvPicPr>
          <p:cNvPr id="4098" name="Picture 2">
            <a:extLst>
              <a:ext uri="{FF2B5EF4-FFF2-40B4-BE49-F238E27FC236}">
                <a16:creationId xmlns:a16="http://schemas.microsoft.com/office/drawing/2014/main" id="{E44DBAFC-13F1-BAA7-2959-BC0DC3BDE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91" y="2328862"/>
            <a:ext cx="5443447" cy="3660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70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1BE9-35CE-95BB-E9DC-BAFE534303FA}"/>
              </a:ext>
            </a:extLst>
          </p:cNvPr>
          <p:cNvSpPr>
            <a:spLocks noGrp="1"/>
          </p:cNvSpPr>
          <p:nvPr>
            <p:ph type="title"/>
          </p:nvPr>
        </p:nvSpPr>
        <p:spPr/>
        <p:txBody>
          <a:bodyPr>
            <a:normAutofit fontScale="90000"/>
          </a:bodyPr>
          <a:lstStyle/>
          <a:p>
            <a:r>
              <a:rPr lang="en-IN" sz="3100" dirty="0"/>
              <a:t>Step 5: </a:t>
            </a:r>
            <a:r>
              <a:rPr lang="en-US" sz="3100" b="1" i="0" dirty="0">
                <a:solidFill>
                  <a:srgbClr val="000000"/>
                </a:solidFill>
                <a:effectLst/>
                <a:latin typeface="Helvetica Neue"/>
              </a:rPr>
              <a:t>How useful the content information is in determining a successful website for shopping online.</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40D588CD-CC10-202A-FDF7-5ACC9C946754}"/>
              </a:ext>
            </a:extLst>
          </p:cNvPr>
          <p:cNvSpPr>
            <a:spLocks noGrp="1"/>
          </p:cNvSpPr>
          <p:nvPr>
            <p:ph idx="1"/>
          </p:nvPr>
        </p:nvSpPr>
        <p:spPr>
          <a:xfrm>
            <a:off x="8271545" y="2726422"/>
            <a:ext cx="1837189" cy="2197916"/>
          </a:xfrm>
        </p:spPr>
        <p:txBody>
          <a:bodyPr>
            <a:normAutofit fontScale="85000" lnSpcReduction="20000"/>
          </a:bodyPr>
          <a:lstStyle/>
          <a:p>
            <a:pPr marL="0" indent="0">
              <a:buNone/>
            </a:pPr>
            <a:r>
              <a:rPr lang="en-IN" dirty="0"/>
              <a:t>This is indicated using subplots: Content information plays a </a:t>
            </a:r>
            <a:r>
              <a:rPr lang="en-IN" dirty="0" err="1"/>
              <a:t>mojor</a:t>
            </a:r>
            <a:r>
              <a:rPr lang="en-IN" dirty="0"/>
              <a:t> role here :</a:t>
            </a:r>
          </a:p>
          <a:p>
            <a:pPr marL="0" indent="0">
              <a:buNone/>
            </a:pPr>
            <a:endParaRPr lang="en-IN" dirty="0"/>
          </a:p>
          <a:p>
            <a:pPr marL="0" indent="0">
              <a:buNone/>
            </a:pPr>
            <a:endParaRPr lang="en-IN" dirty="0"/>
          </a:p>
        </p:txBody>
      </p:sp>
      <p:pic>
        <p:nvPicPr>
          <p:cNvPr id="5122" name="Picture 2">
            <a:extLst>
              <a:ext uri="{FF2B5EF4-FFF2-40B4-BE49-F238E27FC236}">
                <a16:creationId xmlns:a16="http://schemas.microsoft.com/office/drawing/2014/main" id="{58159FFA-D935-2801-D95F-4F1ABE367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22" y="1710150"/>
            <a:ext cx="6536750" cy="324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D33F-E336-D43A-A740-6B2AAD76E8BB}"/>
              </a:ext>
            </a:extLst>
          </p:cNvPr>
          <p:cNvSpPr>
            <a:spLocks noGrp="1"/>
          </p:cNvSpPr>
          <p:nvPr>
            <p:ph type="title"/>
          </p:nvPr>
        </p:nvSpPr>
        <p:spPr/>
        <p:txBody>
          <a:bodyPr>
            <a:normAutofit fontScale="90000"/>
          </a:bodyPr>
          <a:lstStyle/>
          <a:p>
            <a:r>
              <a:rPr lang="en-US" sz="2800" b="1" dirty="0"/>
              <a:t>Step 6. Analyzing the customers opinion on what benefits they get from shopping online and how much that benefit is important to them.</a:t>
            </a:r>
            <a:br>
              <a:rPr lang="en-US" sz="2800" b="1" dirty="0"/>
            </a:br>
            <a:r>
              <a:rPr lang="en-IN" sz="3100" b="1" dirty="0"/>
              <a:t>Customers strongly agree that they get benefits by shopping online.</a:t>
            </a:r>
            <a:br>
              <a:rPr lang="en-IN" sz="1600" dirty="0"/>
            </a:br>
            <a:endParaRPr lang="en-IN" sz="2800" b="1" dirty="0"/>
          </a:p>
        </p:txBody>
      </p:sp>
      <p:sp>
        <p:nvSpPr>
          <p:cNvPr id="3" name="Content Placeholder 2">
            <a:extLst>
              <a:ext uri="{FF2B5EF4-FFF2-40B4-BE49-F238E27FC236}">
                <a16:creationId xmlns:a16="http://schemas.microsoft.com/office/drawing/2014/main" id="{4AAAFC08-E8E1-8A61-3C34-0369DB76F504}"/>
              </a:ext>
            </a:extLst>
          </p:cNvPr>
          <p:cNvSpPr>
            <a:spLocks noGrp="1"/>
          </p:cNvSpPr>
          <p:nvPr>
            <p:ph idx="1"/>
          </p:nvPr>
        </p:nvSpPr>
        <p:spPr>
          <a:xfrm>
            <a:off x="242581" y="2614190"/>
            <a:ext cx="10515600" cy="4935902"/>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6150" name="Picture 6">
            <a:extLst>
              <a:ext uri="{FF2B5EF4-FFF2-40B4-BE49-F238E27FC236}">
                <a16:creationId xmlns:a16="http://schemas.microsoft.com/office/drawing/2014/main" id="{A9ECEA00-F98D-AB0F-3C34-72000270B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206" y="1855365"/>
            <a:ext cx="584835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6160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614</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 Neue</vt:lpstr>
      <vt:lpstr>Office Theme</vt:lpstr>
      <vt:lpstr>PRESENTATION ON CUSTOMER RETENTION </vt:lpstr>
      <vt:lpstr>Problem Statement:</vt:lpstr>
      <vt:lpstr>EDA steps and Visualizations: </vt:lpstr>
      <vt:lpstr>Step 1 : Distribution of Male and Female customers who buy online : </vt:lpstr>
      <vt:lpstr>Step 2: Distribution of male and female buyers agewise: </vt:lpstr>
      <vt:lpstr>Step 3: Citywise inclination of online shopping : </vt:lpstr>
      <vt:lpstr>Step 4: To analyse the most preferred payment option : </vt:lpstr>
      <vt:lpstr>Step 5: How useful the content information is in determining a successful website for shopping online. </vt:lpstr>
      <vt:lpstr>Step 6. Analyzing the customers opinion on what benefits they get from shopping online and how much that benefit is important to them. Customers strongly agree that they get benefits by shopping online. </vt:lpstr>
      <vt:lpstr>Step 6 : Analyzing the customer satisfaction through shopping online and what impacts it. </vt:lpstr>
      <vt:lpstr>Step 7: Analyzing whether Online Shopping helps in achieving Gratification: Customers are indifferent to this .  </vt:lpstr>
      <vt:lpstr>Findings :</vt:lpstr>
      <vt:lpstr>Factors Impacting Online Stores :</vt:lpstr>
      <vt:lpstr>Recommendations and Conclusions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 </dc:title>
  <dc:creator>Mohini Chauhan</dc:creator>
  <cp:lastModifiedBy>Mohini Chauhan</cp:lastModifiedBy>
  <cp:revision>1</cp:revision>
  <dcterms:created xsi:type="dcterms:W3CDTF">2022-05-12T18:04:39Z</dcterms:created>
  <dcterms:modified xsi:type="dcterms:W3CDTF">2022-05-12T18:33:15Z</dcterms:modified>
</cp:coreProperties>
</file>