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71674" y="3259605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</a:t>
            </a:r>
            <a:r>
              <a:rPr lang="en-IN" sz="2400" dirty="0"/>
              <a:t>MOHIN ALI.M</a:t>
            </a:r>
          </a:p>
          <a:p>
            <a:r>
              <a:rPr lang="en-US" sz="2400" dirty="0"/>
              <a:t>REGISTER NO:</a:t>
            </a:r>
            <a:r>
              <a:rPr lang="en-GB" sz="2400" dirty="0"/>
              <a:t> </a:t>
            </a:r>
            <a:r>
              <a:rPr lang="en-IN" sz="2400" dirty="0"/>
              <a:t>122200485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 B.CO</a:t>
            </a:r>
            <a:r>
              <a:rPr lang="en-IN" sz="2400" dirty="0"/>
              <a:t>M corporate </a:t>
            </a:r>
            <a:r>
              <a:rPr lang="en-IN" sz="2400" dirty="0" err="1"/>
              <a:t>secretaryship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 : </a:t>
            </a:r>
            <a:r>
              <a:rPr lang="en-IN" sz="2400" dirty="0"/>
              <a:t>Mohamed </a:t>
            </a:r>
            <a:r>
              <a:rPr lang="en-IN" sz="2400" dirty="0" err="1"/>
              <a:t>sathak</a:t>
            </a:r>
            <a:r>
              <a:rPr lang="en-IN" sz="2400" dirty="0"/>
              <a:t>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5F53D-B7EF-7E33-0449-EF3943DAA767}"/>
              </a:ext>
            </a:extLst>
          </p:cNvPr>
          <p:cNvSpPr txBox="1"/>
          <p:nvPr/>
        </p:nvSpPr>
        <p:spPr>
          <a:xfrm>
            <a:off x="3052153" y="2557621"/>
            <a:ext cx="61043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Describe the dataset used for analysis: employee demographics, performance scores, attendance records, </a:t>
            </a:r>
            <a:r>
              <a:rPr lang="en-US" dirty="0" err="1"/>
              <a:t>etc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Discuss the data sources: internal HR databases, performance appraisals, and time tracking systems.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Highlight the importance of data quality and consistency in generating reliable insights.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 the modeling techniques used in Excel, such as pivot tables, charts, and statistical functions.</a:t>
            </a:r>
            <a:endParaRPr lang="en-GB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iscuss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how these techniques are applied to analyze key performance indicators (KPIs) like productivity, efficiency, and growth</a:t>
            </a:r>
            <a:endParaRPr lang="en-GB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ention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any predictive modeling or trend analysis conducted to forecast future performance.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75A3846-1C1C-2CA6-F7CC-48B85BE8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approach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A6F3BC-1B32-4BDC-4FDD-3D4AE3B3B718}"/>
              </a:ext>
            </a:extLst>
          </p:cNvPr>
          <p:cNvSpPr txBox="1"/>
          <p:nvPr/>
        </p:nvSpPr>
        <p:spPr>
          <a:xfrm>
            <a:off x="3043848" y="2690336"/>
            <a:ext cx="61043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1D35"/>
                </a:solidFill>
                <a:effectLst/>
                <a:latin typeface="Google Sans"/>
              </a:rPr>
              <a:t>Excel </a:t>
            </a:r>
            <a:r>
              <a:rPr lang="en-GB" b="0" i="0" dirty="0" err="1">
                <a:solidFill>
                  <a:srgbClr val="001D35"/>
                </a:solidFill>
                <a:effectLst/>
                <a:latin typeface="Google Sans"/>
              </a:rPr>
              <a:t>modeling</a:t>
            </a:r>
            <a:r>
              <a:rPr lang="en-GB" b="0" i="0" dirty="0">
                <a:solidFill>
                  <a:srgbClr val="001D35"/>
                </a:solidFill>
                <a:effectLst/>
                <a:latin typeface="Google Sans"/>
              </a:rPr>
              <a:t> is a way to use Excel to manage projects and meet deadlines.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1D35"/>
                </a:solidFill>
                <a:effectLst/>
                <a:latin typeface="Google Sans"/>
              </a:rPr>
              <a:t>It can help you predict how long a task will take based on past data.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1D35"/>
                </a:solidFill>
                <a:effectLst/>
                <a:latin typeface="Google Sans"/>
              </a:rPr>
              <a:t>After a project is complete, you can review the data to see how close you were to your goals and make adjustments for the future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30D39F-7727-B214-4B31-43F011FD5646}"/>
              </a:ext>
            </a:extLst>
          </p:cNvPr>
          <p:cNvSpPr txBox="1"/>
          <p:nvPr/>
        </p:nvSpPr>
        <p:spPr>
          <a:xfrm>
            <a:off x="3052153" y="2557621"/>
            <a:ext cx="61043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Present the key findings from the analysis, such as trends in employee performance, high and low performers, and factors affecting performance.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Discuss </a:t>
            </a:r>
            <a:r>
              <a:rPr lang="en-US" dirty="0"/>
              <a:t> how these insights can be used to make informed decisions on employee training, promotions, and resource allocation.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Mention </a:t>
            </a:r>
            <a:r>
              <a:rPr lang="en-US" dirty="0"/>
              <a:t> any unexpected results or challenges encountered during the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464C7-48B1-4FEE-F827-863405319A5D}"/>
              </a:ext>
            </a:extLst>
          </p:cNvPr>
          <p:cNvSpPr txBox="1"/>
          <p:nvPr/>
        </p:nvSpPr>
        <p:spPr>
          <a:xfrm>
            <a:off x="3052153" y="2419122"/>
            <a:ext cx="61043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Summarize the key takeaways: the effectiveness of using Excel for employee performance analytics, the insights gained, and their potential impact on the organization</a:t>
            </a:r>
            <a:endParaRPr lang="en-GB"/>
          </a:p>
          <a:p>
            <a:r>
              <a:rPr lang="en-US"/>
              <a:t>Emphasize </a:t>
            </a:r>
            <a:r>
              <a:rPr lang="en-US" dirty="0"/>
              <a:t>the importance of continuous monitoring and data-driven decision-making in improving workforce </a:t>
            </a:r>
            <a:r>
              <a:rPr lang="en-US" dirty="0" err="1"/>
              <a:t>performance.Encourage</a:t>
            </a:r>
            <a:r>
              <a:rPr lang="en-US" dirty="0"/>
              <a:t> the audience to consider implementing such a system in their organization to drive better results.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26030" y="962501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4C3EDC-893D-368E-EE6B-B908DC641FA8}"/>
              </a:ext>
            </a:extLst>
          </p:cNvPr>
          <p:cNvSpPr txBox="1"/>
          <p:nvPr/>
        </p:nvSpPr>
        <p:spPr>
          <a:xfrm>
            <a:off x="3052153" y="2696120"/>
            <a:ext cx="61043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Discuss the challenge of managing and enhancing employee performance in organizations.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</a:t>
            </a:r>
            <a:r>
              <a:rPr lang="en-US" dirty="0" err="1"/>
              <a:t>ention</a:t>
            </a:r>
            <a:r>
              <a:rPr lang="en-US" dirty="0"/>
              <a:t> common issues: low productivity, inconsistent performance metrics, and lack of actionable insights.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Highlight </a:t>
            </a:r>
            <a:r>
              <a:rPr lang="en-US" dirty="0"/>
              <a:t> the need for a data-driven approach to identify, analyze, and resolve performance issues.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 the objective of the project: To create a comprehensive employee performance analytics system using Excel. </a:t>
            </a:r>
            <a:endParaRPr lang="en-GB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 the importance of this project in providing insights into workforce performance</a:t>
            </a:r>
            <a:endParaRPr lang="en-GB" sz="24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Briefly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key stages of the project: data collection, analysis, modeling, and solution implementation.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13B3-0B58-DE4E-642B-A2BB72B1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users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8DF41-23BC-0FEB-78B2-D0FC0BEAB3A0}"/>
              </a:ext>
            </a:extLst>
          </p:cNvPr>
          <p:cNvSpPr txBox="1"/>
          <p:nvPr/>
        </p:nvSpPr>
        <p:spPr>
          <a:xfrm>
            <a:off x="3052152" y="1686298"/>
            <a:ext cx="62224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Identify the primary users of the analytics system: HR managers, department heads, and executives</a:t>
            </a:r>
            <a:r>
              <a:rPr lang="en-GB" b="1" i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i="1" dirty="0"/>
              <a:t>Explain how each user group will benefit from the insights provided by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i="1" dirty="0"/>
              <a:t>Emphasize that the tool is designed to be user-friendly and accessible to non-technical staff.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68451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C9D4D-FE4C-6846-F733-05E7ED56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Solutions and Proposition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0A877-ECBB-C425-84C4-B497CEEC7FEA}"/>
              </a:ext>
            </a:extLst>
          </p:cNvPr>
          <p:cNvSpPr txBox="1"/>
          <p:nvPr/>
        </p:nvSpPr>
        <p:spPr>
          <a:xfrm>
            <a:off x="1889428" y="1925165"/>
            <a:ext cx="61043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 the solutions offered, such as automated performance tracking, real-time analytics, and customized reports.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Explain the proposition of using Excel: cost-effective, widely accessible, and flexible for integration with existing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Highlight the added value: improved decision-making, proactive management, and enhanced employee engagement.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65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A861AC-F576-016A-D73D-A1CCE88239E4}"/>
              </a:ext>
            </a:extLst>
          </p:cNvPr>
          <p:cNvSpPr txBox="1"/>
          <p:nvPr/>
        </p:nvSpPr>
        <p:spPr>
          <a:xfrm>
            <a:off x="1661035" y="1933921"/>
            <a:ext cx="64780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HR </a:t>
            </a:r>
            <a:r>
              <a:rPr lang="en-US" b="1" u="sng" dirty="0" err="1"/>
              <a:t>Managers</a:t>
            </a:r>
            <a:r>
              <a:rPr lang="en-US" dirty="0" err="1"/>
              <a:t>:They</a:t>
            </a:r>
            <a:r>
              <a:rPr lang="en-US" dirty="0"/>
              <a:t> use the analytics to track overall employee performance, identify trends, and make informed decisions about training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/>
              <a:t>Department </a:t>
            </a:r>
            <a:r>
              <a:rPr lang="en-GB" b="1" u="sng" dirty="0" err="1"/>
              <a:t>Heads</a:t>
            </a:r>
            <a:r>
              <a:rPr lang="en-GB" dirty="0" err="1"/>
              <a:t>:They</a:t>
            </a:r>
            <a:r>
              <a:rPr lang="en-GB" dirty="0"/>
              <a:t> monitor the performance of their teams, identify high and low performers, and address any issues that may impact productivity and efficiency within their departments.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 err="1"/>
              <a:t>Executives</a:t>
            </a:r>
            <a:r>
              <a:rPr lang="en-GB" dirty="0" err="1"/>
              <a:t>:They</a:t>
            </a:r>
            <a:r>
              <a:rPr lang="en-GB" dirty="0"/>
              <a:t> gain insights into organizational performance, enabling them to make strategic decisions regarding workforce planning.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FDDE25-7E5D-3622-1964-24740D9B2C56}"/>
              </a:ext>
            </a:extLst>
          </p:cNvPr>
          <p:cNvSpPr txBox="1"/>
          <p:nvPr/>
        </p:nvSpPr>
        <p:spPr>
          <a:xfrm>
            <a:off x="3052153" y="2557621"/>
            <a:ext cx="61043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 the solutions offered, such as automated performance tracking, real-time analytics, and customized reports.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 the proposition of using Excel: cost-effective, widely accessible, and flexible for integration with existing systems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</a:t>
            </a:r>
            <a:r>
              <a:rPr lang="en-US" dirty="0" err="1"/>
              <a:t>ighlight</a:t>
            </a:r>
            <a:r>
              <a:rPr lang="en-US" dirty="0"/>
              <a:t> the added value: improved decision-making, proactive management, and enhanced employee engagement.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End users </vt:lpstr>
      <vt:lpstr>Our Solutions and Proposition</vt:lpstr>
      <vt:lpstr>WHO ARE THE END USERS?</vt:lpstr>
      <vt:lpstr>OUR SOLUTION AND ITS VALUE PROPOSITION</vt:lpstr>
      <vt:lpstr>Dataset Description</vt:lpstr>
      <vt:lpstr>Modelling approach 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Faraa Jainu</cp:lastModifiedBy>
  <cp:revision>21</cp:revision>
  <dcterms:created xsi:type="dcterms:W3CDTF">2024-03-29T15:07:22Z</dcterms:created>
  <dcterms:modified xsi:type="dcterms:W3CDTF">2024-09-03T07:11:07Z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