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6" r:id="rId2"/>
    <p:sldId id="257" r:id="rId3"/>
    <p:sldId id="258" r:id="rId4"/>
    <p:sldId id="405" r:id="rId5"/>
    <p:sldId id="259" r:id="rId6"/>
    <p:sldId id="400" r:id="rId7"/>
    <p:sldId id="261" r:id="rId8"/>
    <p:sldId id="260" r:id="rId9"/>
    <p:sldId id="401" r:id="rId10"/>
    <p:sldId id="402" r:id="rId11"/>
    <p:sldId id="403" r:id="rId12"/>
    <p:sldId id="262" r:id="rId13"/>
    <p:sldId id="395" r:id="rId14"/>
    <p:sldId id="397" r:id="rId15"/>
    <p:sldId id="396" r:id="rId16"/>
    <p:sldId id="399" r:id="rId17"/>
    <p:sldId id="404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8019-18E8-4020-B87E-BA3D7DEB9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7CE55-0A11-4758-8E28-753D8C8AC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2DC1-791E-4FB3-99C3-6E8C1051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CBEC-4CA1-45D5-8D3D-5591332F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A5A2D-7CE5-4DFE-ADDE-B0F69F33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4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4A20-9AA4-4FC0-AE6E-6F71F51A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1B4C1-C951-4166-BA92-0941A751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DEBF-8738-4621-B136-622DFC07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3433-A295-457B-A8F7-4E70DCE3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FDC3-5EDC-491B-A0DA-9497DEDC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9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7608B-061D-401B-8015-ADD6AEBA6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0C65F-689F-44D9-9D5F-45136F67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D012-D3AF-47AA-9F74-7E833AF0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AED2B-8762-4757-9338-680C3DC3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9AED-387C-4878-A078-AB15196B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6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B105-868C-4B4B-A910-D40B7E7E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CF2BE-51FC-4CCD-866E-F4889CC6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576B4-3D9D-44E5-8BC1-296873E2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A56A-E4C7-4637-9982-22C318E7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7AA9-F69A-489A-878A-2580E66C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6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E37D-41E3-4CF1-9719-14D34C74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D7A4-4C3E-4ACA-B099-BD020445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D2B65-FE95-4420-88F2-4C93340E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B24B-D41E-4FFD-85E2-65BD3134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38FCA-27CF-4C19-AB4C-6973171E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43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A2BD-4131-41B6-B8E9-9555BEBE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19FC-8C6C-4BB6-ACB0-887F30224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EF34F-4399-4EA1-ACA7-D95E4AF4D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4215-A112-4187-811A-E35859C4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3E025-658B-4CE8-A94E-7D463E54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2C7E-B37D-4735-9D2B-9F2685D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6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059-198F-4008-A7CF-918B2E8A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BC1A1-B801-4EDF-B9A1-FEE20A19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6F39-4E07-462B-9EC0-04A593167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2995A-C687-4FF6-9D61-E6FE7B483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B98C8-236A-4195-8154-5AA653311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F448E-E631-4796-8C14-DD99ACE8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774CE-9714-4597-82B9-CE1EAFF4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C2582-2335-4E83-AFB5-004507A8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62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F48E-E16B-4FA3-B3DE-C43BC76F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7C7FD-9A2E-448C-B594-0DF1F5AA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4917-24A4-42A4-9346-5C8957E5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C0B8B-4052-4BDA-929A-A35341BC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2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4E2AB-411A-479F-8AB9-0B3245CA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64BB9-D61D-4B56-B87C-0E523FEA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54D44-50CA-4F32-8494-92C7E084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9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C112-E1DD-4C66-B943-DB64AF50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8B388-8E7C-40AC-BEC1-FDC01C45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F3CF-7054-43E3-A588-9C13E6D9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7CE6-57B8-492A-A41A-00C607AA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AAB8C-FBE3-4DB4-938C-A2A4AE7A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BA6B-5188-406D-B5BC-EBD66CF4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0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FE27-591D-404C-BC11-913B9602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2BCC9-5DE0-4E78-9072-F386C533E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CA3BB-F467-4A24-A867-9C96C5FF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21B43-0306-4064-AFD6-93623C6A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2B41-1B54-4711-91C3-52A0C7D1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DD7C-8FCC-4BC5-93CF-CAEE2207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67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A9BB7-DEC5-4710-BBB3-4E776E98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CC1E-46AA-430F-95B0-2940D4BA8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F6A8-46EB-44A1-A944-FD6FD4205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C99E8-FF1A-4FB0-92EE-B9BAA94A2509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DAB2-3E11-48AB-B6AD-B8D2C58FD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29B9D-9F00-478F-BEFF-C463297FF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D998-72B1-46D5-8F1A-B1774DD394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7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FE14-91D0-23BA-2F01-FABBA902F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Adversarial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6CBC9-A1B8-12AC-9D9C-13B0A2AA5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37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4B95-646B-BF4D-7250-C38EC46E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4DE3C-C957-B6A9-9246-1F29ECFE2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2" t="5232" r="23467" b="17947"/>
          <a:stretch/>
        </p:blipFill>
        <p:spPr>
          <a:xfrm>
            <a:off x="1095270" y="365125"/>
            <a:ext cx="9937820" cy="6190912"/>
          </a:xfrm>
        </p:spPr>
      </p:pic>
    </p:spTree>
    <p:extLst>
      <p:ext uri="{BB962C8B-B14F-4D97-AF65-F5344CB8AC3E}">
        <p14:creationId xmlns:p14="http://schemas.microsoft.com/office/powerpoint/2010/main" val="6313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82F8-3F57-C02A-6195-90F36CDC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AF660-BDD8-1046-22AC-F056324E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8" t="6077" r="20859" b="14715"/>
          <a:stretch/>
        </p:blipFill>
        <p:spPr>
          <a:xfrm>
            <a:off x="1185705" y="445512"/>
            <a:ext cx="10168095" cy="6227959"/>
          </a:xfrm>
        </p:spPr>
      </p:pic>
    </p:spTree>
    <p:extLst>
      <p:ext uri="{BB962C8B-B14F-4D97-AF65-F5344CB8AC3E}">
        <p14:creationId xmlns:p14="http://schemas.microsoft.com/office/powerpoint/2010/main" val="349742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874A-020E-41B0-8322-D36EA054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 OR O: WHO WINS?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1346-BC84-4E08-B31D-5AEEF6A4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Solve using minimax Algorithm- </a:t>
            </a:r>
            <a:r>
              <a:rPr lang="en-IN" dirty="0">
                <a:solidFill>
                  <a:srgbClr val="FF0000"/>
                </a:solidFill>
              </a:rPr>
              <a:t>it’s X turn now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1789E-F07C-49BF-80FE-46C4CA0A1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8" t="43929" r="42884" b="35206"/>
          <a:stretch/>
        </p:blipFill>
        <p:spPr>
          <a:xfrm>
            <a:off x="3915506" y="2493857"/>
            <a:ext cx="3997569" cy="34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9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5F72-76C3-4C0B-B895-501A1372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83736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  <a:t>ALPHA BETA PRUNING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50AE5-9ABE-46B3-A4A7-E78807D5B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50" t="24252" r="10468" b="6141"/>
          <a:stretch/>
        </p:blipFill>
        <p:spPr>
          <a:xfrm>
            <a:off x="647836" y="1464773"/>
            <a:ext cx="10163694" cy="47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4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8302-B1FA-4749-88C2-EA89D23D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FFD3-A4D6-4F47-B582-2F70942E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E090B-894A-47D6-B534-71C533BE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50" t="12234" r="15879" b="5302"/>
          <a:stretch/>
        </p:blipFill>
        <p:spPr>
          <a:xfrm>
            <a:off x="1334529" y="681037"/>
            <a:ext cx="9032789" cy="56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FF52-B07A-4272-885F-19A720B3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8598"/>
          </a:xfrm>
        </p:spPr>
        <p:txBody>
          <a:bodyPr>
            <a:normAutofit fontScale="90000"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902-0485-4D89-AA96-E7814A94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92D4F-3A82-499C-A67A-1DFBB479A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6" t="22870" r="3311" b="5302"/>
          <a:stretch/>
        </p:blipFill>
        <p:spPr>
          <a:xfrm>
            <a:off x="287216" y="1045029"/>
            <a:ext cx="10950146" cy="54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7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6D9C-7048-C21F-88A3-12ABAABE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B81E7-5F47-10F8-6238-B394F86D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3" t="12774" r="11516" b="3631"/>
          <a:stretch/>
        </p:blipFill>
        <p:spPr>
          <a:xfrm>
            <a:off x="291066" y="612129"/>
            <a:ext cx="11609868" cy="5633741"/>
          </a:xfrm>
        </p:spPr>
      </p:pic>
    </p:spTree>
    <p:extLst>
      <p:ext uri="{BB962C8B-B14F-4D97-AF65-F5344CB8AC3E}">
        <p14:creationId xmlns:p14="http://schemas.microsoft.com/office/powerpoint/2010/main" val="71740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A728-A0B9-8147-F98C-A9462642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8E55-AB77-0F51-D77D-661E84B3B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A0723-460A-3F1B-4DC7-0B66A488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00" y="91151"/>
            <a:ext cx="11585748" cy="66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1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D107-7BB1-428D-86F5-1CF25398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69"/>
            <a:ext cx="10515600" cy="428695"/>
          </a:xfrm>
        </p:spPr>
        <p:txBody>
          <a:bodyPr>
            <a:normAutofit fontScale="90000"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5E8A-D263-4C79-A2CC-A7391C96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3E2E5-0CCE-48F1-942D-6CEC14C75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4" t="14683" r="21731" b="12632"/>
          <a:stretch/>
        </p:blipFill>
        <p:spPr>
          <a:xfrm>
            <a:off x="621324" y="524364"/>
            <a:ext cx="1051559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4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BADA-FBF8-44CB-9307-2C0E2537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INTRODUCTION-Game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93B0-44D6-4FA5-8C2A-DBE7C3BF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994"/>
            <a:ext cx="10515600" cy="4059360"/>
          </a:xfrm>
        </p:spPr>
        <p:txBody>
          <a:bodyPr/>
          <a:lstStyle/>
          <a:p>
            <a:r>
              <a:rPr lang="en-IN" dirty="0"/>
              <a:t>INTIAL STATE</a:t>
            </a:r>
          </a:p>
          <a:p>
            <a:r>
              <a:rPr lang="en-IN" dirty="0"/>
              <a:t>FINAL STATE</a:t>
            </a:r>
          </a:p>
          <a:p>
            <a:r>
              <a:rPr lang="en-IN" dirty="0"/>
              <a:t>INTERMITTENT STATE</a:t>
            </a:r>
          </a:p>
          <a:p>
            <a:r>
              <a:rPr lang="en-IN" dirty="0"/>
              <a:t>WIN-LOSE-TIE</a:t>
            </a:r>
          </a:p>
          <a:p>
            <a:r>
              <a:rPr lang="en-IN" dirty="0"/>
              <a:t>KNOWLEDGE-set of logical rules, how to proceed the next step.</a:t>
            </a:r>
          </a:p>
          <a:p>
            <a:r>
              <a:rPr lang="en-IN" dirty="0">
                <a:solidFill>
                  <a:srgbClr val="FF0000"/>
                </a:solidFill>
              </a:rPr>
              <a:t>MINI MAX ALGORITHM</a:t>
            </a:r>
          </a:p>
          <a:p>
            <a:r>
              <a:rPr lang="en-IN" dirty="0">
                <a:solidFill>
                  <a:srgbClr val="FF0000"/>
                </a:solidFill>
              </a:rPr>
              <a:t>ALPHA BETA PRUNING</a:t>
            </a:r>
          </a:p>
        </p:txBody>
      </p:sp>
    </p:spTree>
    <p:extLst>
      <p:ext uri="{BB962C8B-B14F-4D97-AF65-F5344CB8AC3E}">
        <p14:creationId xmlns:p14="http://schemas.microsoft.com/office/powerpoint/2010/main" val="8931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DED0-74BA-4D0F-A7F6-EB28B9D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E20FAF-421F-401A-BCC2-FA14B4D2A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80841"/>
            <a:ext cx="10799410" cy="5696317"/>
          </a:xfrm>
        </p:spPr>
      </p:pic>
    </p:spTree>
    <p:extLst>
      <p:ext uri="{BB962C8B-B14F-4D97-AF65-F5344CB8AC3E}">
        <p14:creationId xmlns:p14="http://schemas.microsoft.com/office/powerpoint/2010/main" val="5996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FD3C8-8AD6-62EB-5FC5-D839B258A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61" y="1107887"/>
            <a:ext cx="11521851" cy="18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7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7E66-D448-420C-8D7D-B141B849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3A5C1-782E-4736-9420-4A2552BED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80" y="785995"/>
            <a:ext cx="9669640" cy="5286009"/>
          </a:xfrm>
        </p:spPr>
      </p:pic>
    </p:spTree>
    <p:extLst>
      <p:ext uri="{BB962C8B-B14F-4D97-AF65-F5344CB8AC3E}">
        <p14:creationId xmlns:p14="http://schemas.microsoft.com/office/powerpoint/2010/main" val="194217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C12A-BA7D-D826-B169-5D4CA1D2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9258-3C04-6229-A572-54AB77774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656DD-9A65-C4A4-30BE-6C85DED3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36874"/>
            <a:ext cx="11575701" cy="65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C91B-9A03-4900-AD74-15E4E691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CFB666-46D5-4783-B50D-D15795ECC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75" t="20817" r="49152" b="33921"/>
          <a:stretch/>
        </p:blipFill>
        <p:spPr>
          <a:xfrm>
            <a:off x="1674602" y="1027906"/>
            <a:ext cx="8842795" cy="5194369"/>
          </a:xfrm>
        </p:spPr>
      </p:pic>
    </p:spTree>
    <p:extLst>
      <p:ext uri="{BB962C8B-B14F-4D97-AF65-F5344CB8AC3E}">
        <p14:creationId xmlns:p14="http://schemas.microsoft.com/office/powerpoint/2010/main" val="41671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21F5-4320-4EA1-8CAC-DF10D1DB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F4C3B-C8C1-4A7E-A770-C49FC8B0B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18" t="15159" r="18843" b="17218"/>
          <a:stretch/>
        </p:blipFill>
        <p:spPr>
          <a:xfrm>
            <a:off x="3059725" y="851070"/>
            <a:ext cx="5439506" cy="5641805"/>
          </a:xfrm>
        </p:spPr>
      </p:pic>
    </p:spTree>
    <p:extLst>
      <p:ext uri="{BB962C8B-B14F-4D97-AF65-F5344CB8AC3E}">
        <p14:creationId xmlns:p14="http://schemas.microsoft.com/office/powerpoint/2010/main" val="192993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74B0-F1DE-1187-7464-E5B90C66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88" y="144062"/>
            <a:ext cx="10515600" cy="3382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Tic Tac Toe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31D76-8E84-54DD-AA06-788ECD9C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6" t="766" r="21388" b="36727"/>
          <a:stretch/>
        </p:blipFill>
        <p:spPr>
          <a:xfrm>
            <a:off x="683288" y="1587640"/>
            <a:ext cx="10244278" cy="41801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BFA63-BFF1-4915-7F4C-FE63A1B44726}"/>
              </a:ext>
            </a:extLst>
          </p:cNvPr>
          <p:cNvSpPr txBox="1"/>
          <p:nvPr/>
        </p:nvSpPr>
        <p:spPr>
          <a:xfrm>
            <a:off x="3195376" y="782131"/>
            <a:ext cx="691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Heuristic=moves X wins-Moves O wins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475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61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Office Theme</vt:lpstr>
      <vt:lpstr>Adversarial Search Algorithms</vt:lpstr>
      <vt:lpstr>INTRODUCTION-Game Playing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Tic Tac Toe</vt:lpstr>
      <vt:lpstr>PowerPoint Presentation</vt:lpstr>
      <vt:lpstr>PowerPoint Presentation</vt:lpstr>
      <vt:lpstr>X OR O: WHO WINS?</vt:lpstr>
      <vt:lpstr>ALPHA BETA PRUNING</vt:lpstr>
      <vt:lpstr>1</vt:lpstr>
      <vt:lpstr>2</vt:lpstr>
      <vt:lpstr>PowerPoint Presentation</vt:lpstr>
      <vt:lpstr>PowerPoint Presentation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Admin</dc:creator>
  <cp:lastModifiedBy>KOPPERUNDEVI RAJAJI</cp:lastModifiedBy>
  <cp:revision>14</cp:revision>
  <dcterms:created xsi:type="dcterms:W3CDTF">2022-08-23T09:02:35Z</dcterms:created>
  <dcterms:modified xsi:type="dcterms:W3CDTF">2025-08-27T16:41:32Z</dcterms:modified>
</cp:coreProperties>
</file>