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67" d="100"/>
          <a:sy n="67" d="100"/>
        </p:scale>
        <p:origin x="1124" y="40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7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8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8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5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3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8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0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7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5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9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1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4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6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9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11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one of the largest CPG industry, Mu Sigma scoured through the social media data to gain insights around their consumers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The explosion in ‘Millennial’ population and consistent growth in ‘Hispanic’ and ‘Strapped’ consumers is posing challenges for clients in decision making around marketing investments* </a:t>
            </a:r>
          </a:p>
          <a:p>
            <a:r>
              <a:rPr lang="en-US" sz="1200" dirty="0"/>
              <a:t>Client realized that leveraging data through multitude of sources including social media can be a key differentiator to target these evolving segments</a:t>
            </a:r>
          </a:p>
          <a:p>
            <a:r>
              <a:rPr lang="en-US" sz="1200" dirty="0"/>
              <a:t>Client wanted to understand the attitudes and behavior of these cohorts so that the brand teams can leverage  insights in their future marketing strategies and marketing investments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/>
              <a:t>Client wanted to identify and tag Millennials, Hispanics and Strapped users from the social media in absence of the demographic markers</a:t>
            </a:r>
          </a:p>
          <a:p>
            <a:r>
              <a:rPr lang="en-US" sz="1200" dirty="0"/>
              <a:t>Client wanted to understand the attitudes and behavior of these to build better marketing strategies in future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200" dirty="0"/>
              <a:t>Configured the Hadoop cluster to run advanced analytics and text mining techniques using R to make sense out of the social media data</a:t>
            </a:r>
          </a:p>
          <a:p>
            <a:r>
              <a:rPr lang="en-US" sz="1200" dirty="0"/>
              <a:t>Collated list of markers to identify the cohorts based on secondary research and inputs from client’s media agencies</a:t>
            </a:r>
          </a:p>
          <a:p>
            <a:r>
              <a:rPr lang="en-US" sz="1200" dirty="0"/>
              <a:t>Identified the users with high probability of cohort membership</a:t>
            </a:r>
          </a:p>
          <a:p>
            <a:r>
              <a:rPr lang="en-US" sz="1200" dirty="0"/>
              <a:t>Looked into the hashtags and bigrams to gain insights and identify preferences of the identified cohorts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85" y="4267229"/>
            <a:ext cx="1836115" cy="1392417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 bwMode="auto">
          <a:xfrm rot="5400000">
            <a:off x="6555229" y="4947299"/>
            <a:ext cx="1436479" cy="109967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77" y="4585779"/>
            <a:ext cx="2082579" cy="796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" y="-2"/>
            <a:ext cx="220821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Customer Insights- CPG</a:t>
            </a: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 bwMode="auto">
          <a:xfrm>
            <a:off x="9247188" y="6530937"/>
            <a:ext cx="238752" cy="298449"/>
          </a:xfrm>
          <a:prstGeom prst="actionButtonHome">
            <a:avLst/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4296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1945F3-8CB5-4E88-93D2-9DD398A65FFE}"/>
</file>

<file path=customXml/itemProps2.xml><?xml version="1.0" encoding="utf-8"?>
<ds:datastoreItem xmlns:ds="http://schemas.openxmlformats.org/officeDocument/2006/customXml" ds:itemID="{F0621597-5FD4-47B6-BAFC-F168F78FFC7B}"/>
</file>

<file path=customXml/itemProps3.xml><?xml version="1.0" encoding="utf-8"?>
<ds:datastoreItem xmlns:ds="http://schemas.openxmlformats.org/officeDocument/2006/customXml" ds:itemID="{8CD3367B-F9D9-4F5D-B61D-87309B561851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254</TotalTime>
  <Pages>8</Pages>
  <Words>210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Webdings</vt:lpstr>
      <vt:lpstr>blank</vt:lpstr>
      <vt:lpstr>For one of the largest CPG industry, Mu Sigma scoured through the social media data to gain insights around their consumers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Krishan Pandotra</dc:creator>
  <cp:lastModifiedBy>Adam Alfred Zweig</cp:lastModifiedBy>
  <cp:revision>29</cp:revision>
  <cp:lastPrinted>2001-09-28T15:01:44Z</cp:lastPrinted>
  <dcterms:created xsi:type="dcterms:W3CDTF">2015-09-16T18:41:03Z</dcterms:created>
  <dcterms:modified xsi:type="dcterms:W3CDTF">2020-01-13T10:10:41Z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