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74" d="100"/>
          <a:sy n="74" d="100"/>
        </p:scale>
        <p:origin x="1110" y="72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6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6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MuKyun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4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Who is the end consumer?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is the business question?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 smtClean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QFIRe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6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 smtClean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9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Background</a:t>
                      </a:r>
                      <a:endParaRPr lang="en-US" sz="1400" dirty="0"/>
                    </a:p>
                  </a:txBody>
                  <a:tcPr anchor="ctr"/>
                </a:tc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relevant facts that serve as the background for this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key project objectives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Approach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Analysis</a:t>
                      </a:r>
                      <a:r>
                        <a:rPr lang="en-US" sz="1400" baseline="0" dirty="0" smtClean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Paste charts/graphics that illustrate key analysis outputs and support the key findings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Findings</a:t>
                      </a:r>
                      <a:endParaRPr lang="en-US" sz="1400" dirty="0"/>
                    </a:p>
                  </a:txBody>
                  <a:tcPr anchor="ctr"/>
                </a:tc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Business Impact</a:t>
                      </a:r>
                      <a:endParaRPr lang="en-US" sz="1400" dirty="0"/>
                    </a:p>
                  </a:txBody>
                  <a:tcPr anchor="ctr"/>
                </a:tc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findings/insights obtained from the analysis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was the real/projected impact of the project on the business?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6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4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3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7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9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2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6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MPDNA – 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89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rpuBAMddw" TargetMode="External"/><Relationship Id="rId2" Type="http://schemas.openxmlformats.org/officeDocument/2006/relationships/hyperlink" Target="https://www.youtube.com/watch?v=baeoDqjWEM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36537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www.youtube.com/watch?v=baeoDqjWEMg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36537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www.youtube.com/watch?v=NvrpuBAMddw</a:t>
            </a:r>
            <a:endParaRPr lang="en-US" dirty="0" smtClean="0"/>
          </a:p>
          <a:p>
            <a:pPr marL="23653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885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Pages>8</Pages>
  <Words>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Times New Roman</vt:lpstr>
      <vt:lpstr>Webdings</vt:lpstr>
      <vt:lpstr>blank</vt:lpstr>
      <vt:lpstr>SQL</vt:lpstr>
      <vt:lpstr>Introduction - RDBMS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Vishwash Kumar</dc:creator>
  <cp:lastModifiedBy>Vishwash Kumar</cp:lastModifiedBy>
  <cp:revision>4</cp:revision>
  <cp:lastPrinted>2001-09-28T15:01:44Z</cp:lastPrinted>
  <dcterms:created xsi:type="dcterms:W3CDTF">2016-05-13T12:44:17Z</dcterms:created>
  <dcterms:modified xsi:type="dcterms:W3CDTF">2016-05-15T12:55:48Z</dcterms:modified>
</cp:coreProperties>
</file>