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74" d="100"/>
          <a:sy n="74" d="100"/>
        </p:scale>
        <p:origin x="1110" y="72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MuKyun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4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Who is the end consumer?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is the business question?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 smtClean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QFIRe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6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 smtClean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9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</a:t>
                      </a:r>
                      <a:endParaRPr lang="en-US" sz="1400" dirty="0"/>
                    </a:p>
                  </a:txBody>
                  <a:tcPr anchor="ctr"/>
                </a:tc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relevant facts that serve as the background for this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key project objectives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Approach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Analysis</a:t>
                      </a:r>
                      <a:r>
                        <a:rPr lang="en-US" sz="1400" baseline="0" dirty="0" smtClean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Paste charts/graphics that illustrate key analysis outputs and support the key findings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Findings</a:t>
                      </a:r>
                      <a:endParaRPr lang="en-US" sz="1400" dirty="0"/>
                    </a:p>
                  </a:txBody>
                  <a:tcPr anchor="ctr"/>
                </a:tc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Business Impact</a:t>
                      </a:r>
                      <a:endParaRPr lang="en-US" sz="1400" dirty="0"/>
                    </a:p>
                  </a:txBody>
                  <a:tcPr anchor="ctr"/>
                </a:tc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findings/insights obtained from the analysis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was the real/projected impact of the project on the business?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3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9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2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6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MPDNA – 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89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Clauses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Select statement, clauses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statement is used to query the database and retrieve selected data that match the criteria that you specify</a:t>
            </a:r>
          </a:p>
          <a:p>
            <a:pPr lvl="1"/>
            <a:r>
              <a:rPr lang="en-US" i="1" dirty="0"/>
              <a:t>SELECT * from </a:t>
            </a:r>
            <a:r>
              <a:rPr lang="en-US" i="1" dirty="0"/>
              <a:t>table_name</a:t>
            </a:r>
            <a:endParaRPr lang="en-US" i="1" dirty="0"/>
          </a:p>
          <a:p>
            <a:pPr lvl="1"/>
            <a:r>
              <a:rPr lang="en-US" i="1" dirty="0"/>
              <a:t>SELECT col1, col2 from </a:t>
            </a:r>
            <a:r>
              <a:rPr lang="en-US" i="1" dirty="0"/>
              <a:t>table_name</a:t>
            </a:r>
            <a:r>
              <a:rPr lang="en-US" i="1" dirty="0"/>
              <a:t> where [condition]</a:t>
            </a:r>
          </a:p>
          <a:p>
            <a:pPr lvl="1"/>
            <a:endParaRPr lang="en-US" i="1" dirty="0"/>
          </a:p>
          <a:p>
            <a:r>
              <a:rPr lang="en-US" i="1" dirty="0"/>
              <a:t>CLAUSES used with SELECT</a:t>
            </a:r>
          </a:p>
          <a:p>
            <a:pPr lvl="1"/>
            <a:r>
              <a:rPr lang="en-US" i="1" dirty="0"/>
              <a:t>FROM – specifies from which table will be retrieved (only necessary &amp; required clause)</a:t>
            </a:r>
          </a:p>
          <a:p>
            <a:pPr lvl="1"/>
            <a:r>
              <a:rPr lang="en-US" dirty="0"/>
              <a:t>WHERE, </a:t>
            </a:r>
            <a:r>
              <a:rPr lang="en-US" b="1" dirty="0"/>
              <a:t>GROUP BY, HAVING</a:t>
            </a:r>
            <a:r>
              <a:rPr lang="en-US" dirty="0"/>
              <a:t>, ORDER BY – additional but not necessary clauses</a:t>
            </a:r>
          </a:p>
          <a:p>
            <a:pPr lvl="2"/>
            <a:r>
              <a:rPr lang="en-US" i="1" dirty="0"/>
              <a:t>SELECT col1, col2 from </a:t>
            </a:r>
            <a:r>
              <a:rPr lang="en-US" i="1" dirty="0" err="1"/>
              <a:t>table_name</a:t>
            </a:r>
            <a:r>
              <a:rPr lang="en-US" i="1" dirty="0"/>
              <a:t> where [condition1] ORDER BY col2</a:t>
            </a:r>
          </a:p>
          <a:p>
            <a:pPr lvl="1"/>
            <a:r>
              <a:rPr lang="en-US" dirty="0"/>
              <a:t>TOP </a:t>
            </a:r>
          </a:p>
          <a:p>
            <a:pPr lvl="2"/>
            <a:r>
              <a:rPr lang="en-US" i="1" dirty="0"/>
              <a:t>SELECT TOP(x) from </a:t>
            </a:r>
            <a:r>
              <a:rPr lang="en-US" i="1" dirty="0" err="1"/>
              <a:t>table_name</a:t>
            </a:r>
            <a:r>
              <a:rPr lang="en-US" i="1" dirty="0"/>
              <a:t> WHERE [</a:t>
            </a:r>
            <a:r>
              <a:rPr lang="en-US" i="1" dirty="0" smtClean="0"/>
              <a:t>condition</a:t>
            </a:r>
            <a:r>
              <a:rPr lang="en-US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86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Select statement, clauses and operators……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used with SELECT</a:t>
            </a:r>
          </a:p>
          <a:p>
            <a:pPr lvl="1"/>
            <a:r>
              <a:rPr lang="en-US" dirty="0"/>
              <a:t>AND &amp; OR – used to filter records based on more than one condition</a:t>
            </a:r>
          </a:p>
          <a:p>
            <a:pPr lvl="1"/>
            <a:r>
              <a:rPr lang="en-US" i="1" dirty="0"/>
              <a:t>SELECT col1, col2 FROM </a:t>
            </a:r>
            <a:r>
              <a:rPr lang="en-US" i="1" dirty="0"/>
              <a:t>table_name</a:t>
            </a:r>
            <a:r>
              <a:rPr lang="en-US" i="1" dirty="0"/>
              <a:t> WHERE country = ‘Germany’ AND city = ‘Berlin’</a:t>
            </a:r>
          </a:p>
          <a:p>
            <a:pPr lvl="1"/>
            <a:r>
              <a:rPr lang="en-US" dirty="0"/>
              <a:t>IN – allows to specify multiple values in WHERE clause </a:t>
            </a:r>
          </a:p>
          <a:p>
            <a:pPr lvl="1"/>
            <a:r>
              <a:rPr lang="en-US" dirty="0"/>
              <a:t>BETWEEN – selects values within a range</a:t>
            </a:r>
          </a:p>
          <a:p>
            <a:pPr lvl="2"/>
            <a:r>
              <a:rPr lang="en-US" i="1" dirty="0"/>
              <a:t>SELECT col1, col2 FROM </a:t>
            </a:r>
            <a:r>
              <a:rPr lang="en-US" i="1" dirty="0"/>
              <a:t>table_name</a:t>
            </a:r>
            <a:r>
              <a:rPr lang="en-US" i="1" dirty="0"/>
              <a:t> WHERE </a:t>
            </a:r>
            <a:r>
              <a:rPr lang="en-US" i="1" dirty="0"/>
              <a:t>week_num</a:t>
            </a:r>
            <a:r>
              <a:rPr lang="en-US" i="1" dirty="0"/>
              <a:t> between value1 and value 2</a:t>
            </a:r>
            <a:endParaRPr lang="en-US" dirty="0"/>
          </a:p>
          <a:p>
            <a:pPr marL="236537" lvl="1" indent="0">
              <a:buNone/>
            </a:pPr>
            <a:endParaRPr lang="en-US" i="1" dirty="0"/>
          </a:p>
          <a:p>
            <a:pPr marL="236537" lvl="1" indent="0">
              <a:buNone/>
            </a:pPr>
            <a:r>
              <a:rPr lang="en-US" dirty="0"/>
              <a:t>Wildcards: used with LIKE operator to find a specific pattern</a:t>
            </a:r>
          </a:p>
          <a:p>
            <a:pPr lvl="1"/>
            <a:r>
              <a:rPr lang="en-US" i="1" dirty="0"/>
              <a:t>SELECT col1, col2 FROM </a:t>
            </a:r>
            <a:r>
              <a:rPr lang="en-US" i="1" dirty="0" err="1"/>
              <a:t>table_name</a:t>
            </a:r>
            <a:r>
              <a:rPr lang="en-US" i="1" dirty="0"/>
              <a:t> WHERE col2 LIKE pattern</a:t>
            </a:r>
          </a:p>
          <a:p>
            <a:pPr lvl="1"/>
            <a:r>
              <a:rPr lang="en-US" i="1" dirty="0"/>
              <a:t>% - A substitute for zero or more characters</a:t>
            </a:r>
          </a:p>
          <a:p>
            <a:pPr lvl="1"/>
            <a:r>
              <a:rPr lang="en-US" i="1" dirty="0"/>
              <a:t>_ - A substitute for a single </a:t>
            </a:r>
            <a:r>
              <a:rPr lang="en-US" i="1" dirty="0" smtClean="0"/>
              <a:t>character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361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 are categorized into multiple groups based on their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Used to define database structure or table</a:t>
            </a:r>
          </a:p>
          <a:p>
            <a:pPr lvl="1"/>
            <a:r>
              <a:rPr lang="en-US" dirty="0" smtClean="0"/>
              <a:t>CREATE, ALTER, DROP, TRUNCATE, RENAME</a:t>
            </a:r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/>
              <a:t>Used for managing data within a table object</a:t>
            </a:r>
          </a:p>
          <a:p>
            <a:pPr lvl="1"/>
            <a:r>
              <a:rPr lang="en-US" dirty="0" smtClean="0"/>
              <a:t>SELECT, INSERT, UPDATE, DELETE</a:t>
            </a:r>
          </a:p>
          <a:p>
            <a:r>
              <a:rPr lang="en-US" dirty="0" smtClean="0"/>
              <a:t>Data </a:t>
            </a:r>
            <a:r>
              <a:rPr lang="en-US" dirty="0"/>
              <a:t>Control Language (DCL)</a:t>
            </a:r>
          </a:p>
          <a:p>
            <a:pPr lvl="1"/>
            <a:r>
              <a:rPr lang="en-US" dirty="0"/>
              <a:t>Used for providing privileges to access limited data</a:t>
            </a:r>
          </a:p>
          <a:p>
            <a:pPr lvl="1"/>
            <a:r>
              <a:rPr lang="en-US" dirty="0" smtClean="0"/>
              <a:t>GRANT, REVOKE</a:t>
            </a:r>
          </a:p>
          <a:p>
            <a:r>
              <a:rPr lang="en-US" dirty="0" smtClean="0"/>
              <a:t>Transaction Control Language (TCL)</a:t>
            </a:r>
          </a:p>
          <a:p>
            <a:pPr lvl="1"/>
            <a:r>
              <a:rPr lang="en-US" dirty="0" smtClean="0"/>
              <a:t>To control and manage transactions to maintain data integrity within SQL statements</a:t>
            </a:r>
          </a:p>
          <a:p>
            <a:pPr lvl="1"/>
            <a:r>
              <a:rPr lang="en-US" dirty="0" smtClean="0"/>
              <a:t>BEGIN, COMMIT,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– populates tables with new data, updates and deletes data from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– retrieves data from a table</a:t>
            </a:r>
          </a:p>
          <a:p>
            <a:pPr lvl="1"/>
            <a:r>
              <a:rPr lang="en-US" dirty="0"/>
              <a:t>SELECT</a:t>
            </a:r>
            <a:r>
              <a:rPr lang="en-US" i="1" dirty="0"/>
              <a:t> </a:t>
            </a:r>
            <a:r>
              <a:rPr lang="en-US" i="1" dirty="0" err="1"/>
              <a:t>column_names</a:t>
            </a:r>
            <a:r>
              <a:rPr lang="en-US" i="1" dirty="0"/>
              <a:t> </a:t>
            </a:r>
            <a:r>
              <a:rPr lang="en-US" dirty="0"/>
              <a:t>FROM </a:t>
            </a:r>
            <a:r>
              <a:rPr lang="en-US" i="1" dirty="0" err="1"/>
              <a:t>table_name</a:t>
            </a:r>
            <a:endParaRPr lang="en-US" dirty="0"/>
          </a:p>
          <a:p>
            <a:r>
              <a:rPr lang="en-US" dirty="0"/>
              <a:t>INSERT – insert data by adding new rows into an existing table</a:t>
            </a:r>
          </a:p>
          <a:p>
            <a:pPr lvl="1"/>
            <a:r>
              <a:rPr lang="en-US" i="1" dirty="0"/>
              <a:t>INSERT INTO </a:t>
            </a:r>
            <a:r>
              <a:rPr lang="en-US" i="1" dirty="0" err="1"/>
              <a:t>table_name</a:t>
            </a:r>
            <a:r>
              <a:rPr lang="en-US" i="1" dirty="0"/>
              <a:t>(col1, col2, col3) Values(value1, value 2, value 3)</a:t>
            </a:r>
          </a:p>
          <a:p>
            <a:r>
              <a:rPr lang="en-US" dirty="0"/>
              <a:t>UPDATE – updates existing data within a table</a:t>
            </a:r>
          </a:p>
          <a:p>
            <a:pPr lvl="1"/>
            <a:r>
              <a:rPr lang="en-US" i="1" dirty="0"/>
              <a:t>UPDATE </a:t>
            </a:r>
            <a:r>
              <a:rPr lang="en-US" i="1" dirty="0" err="1"/>
              <a:t>table_name</a:t>
            </a:r>
            <a:r>
              <a:rPr lang="en-US" i="1" dirty="0"/>
              <a:t> set column_name1 = value1</a:t>
            </a:r>
          </a:p>
          <a:p>
            <a:r>
              <a:rPr lang="en-US" dirty="0"/>
              <a:t>DELETE – deletes rows of data from a table</a:t>
            </a:r>
          </a:p>
          <a:p>
            <a:pPr lvl="1"/>
            <a:r>
              <a:rPr lang="en-US" i="1" dirty="0"/>
              <a:t>DELETE from </a:t>
            </a:r>
            <a:r>
              <a:rPr lang="en-US" i="1" dirty="0" err="1"/>
              <a:t>table_name</a:t>
            </a:r>
            <a:r>
              <a:rPr lang="en-US" i="1" dirty="0"/>
              <a:t> where [condition</a:t>
            </a:r>
            <a:r>
              <a:rPr lang="en-US" i="1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725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Pages>8</Pages>
  <Words>394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Times New Roman</vt:lpstr>
      <vt:lpstr>Webdings</vt:lpstr>
      <vt:lpstr>blank</vt:lpstr>
      <vt:lpstr>SQL</vt:lpstr>
      <vt:lpstr>Introduction to Select statement, clauses and operators</vt:lpstr>
      <vt:lpstr>Introduction to Select statement, clauses and operators……</vt:lpstr>
      <vt:lpstr>SQL commands are categorized into multiple groups based on their purpose</vt:lpstr>
      <vt:lpstr>DML – populates tables with new data, updates and deletes data from 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Vishwash Kumar</dc:creator>
  <cp:lastModifiedBy>Vishwash Kumar</cp:lastModifiedBy>
  <cp:revision>4</cp:revision>
  <cp:lastPrinted>2001-09-28T15:01:44Z</cp:lastPrinted>
  <dcterms:created xsi:type="dcterms:W3CDTF">2016-05-16T12:34:50Z</dcterms:created>
  <dcterms:modified xsi:type="dcterms:W3CDTF">2016-05-16T14:20:14Z</dcterms:modified>
</cp:coreProperties>
</file>