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 Interest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2025</c:v>
                </c:pt>
                <c:pt idx="1">
                  <c:v>2024</c:v>
                </c:pt>
                <c:pt idx="2">
                  <c:v>2023</c:v>
                </c:pt>
                <c:pt idx="3">
                  <c:v>2022</c:v>
                </c:pt>
                <c:pt idx="4">
                  <c:v>2021</c:v>
                </c:pt>
                <c:pt idx="5">
                  <c:v>2020</c:v>
                </c:pt>
              </c:numCache>
            </c:numRef>
          </c:cat>
          <c:val>
            <c:numRef>
              <c:f>Sheet1!$B$2:$B$7</c:f>
              <c:numCache>
                <c:formatCode>0.00%</c:formatCode>
                <c:ptCount val="6"/>
                <c:pt idx="0">
                  <c:v>6.25E-2</c:v>
                </c:pt>
                <c:pt idx="1">
                  <c:v>6.5000000000000002E-2</c:v>
                </c:pt>
                <c:pt idx="2">
                  <c:v>6.25E-2</c:v>
                </c:pt>
                <c:pt idx="3">
                  <c:v>4.3999999999999997E-2</c:v>
                </c:pt>
                <c:pt idx="4">
                  <c:v>0.04</c:v>
                </c:pt>
                <c:pt idx="5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2F-420A-88F5-EAE1CF028B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Max Interest Rate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2025</c:v>
                </c:pt>
                <c:pt idx="1">
                  <c:v>2024</c:v>
                </c:pt>
                <c:pt idx="2">
                  <c:v>2023</c:v>
                </c:pt>
                <c:pt idx="3">
                  <c:v>2022</c:v>
                </c:pt>
                <c:pt idx="4">
                  <c:v>2021</c:v>
                </c:pt>
                <c:pt idx="5">
                  <c:v>2020</c:v>
                </c:pt>
              </c:numCache>
            </c:numRef>
          </c:cat>
          <c:val>
            <c:numRef>
              <c:f>Sheet1!$C$2:$C$7</c:f>
              <c:numCache>
                <c:formatCode>0.00%</c:formatCode>
                <c:ptCount val="6"/>
                <c:pt idx="0">
                  <c:v>6.5000000000000002E-2</c:v>
                </c:pt>
                <c:pt idx="1">
                  <c:v>6.5000000000000002E-2</c:v>
                </c:pt>
                <c:pt idx="2">
                  <c:v>6.5000000000000002E-2</c:v>
                </c:pt>
                <c:pt idx="3">
                  <c:v>6.25E-2</c:v>
                </c:pt>
                <c:pt idx="4">
                  <c:v>0.04</c:v>
                </c:pt>
                <c:pt idx="5">
                  <c:v>4.3999999999999997E-2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2F-420A-88F5-EAE1CF028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2461112"/>
        <c:axId val="462462424"/>
      </c:lineChart>
      <c:catAx>
        <c:axId val="462461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462424"/>
        <c:crosses val="autoZero"/>
        <c:auto val="1"/>
        <c:lblAlgn val="ctr"/>
        <c:lblOffset val="100"/>
        <c:noMultiLvlLbl val="0"/>
      </c:catAx>
      <c:valAx>
        <c:axId val="462462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461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Previous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SBI</c:v>
                </c:pt>
                <c:pt idx="1">
                  <c:v>HDFC</c:v>
                </c:pt>
                <c:pt idx="2">
                  <c:v>ICICI</c:v>
                </c:pt>
                <c:pt idx="3">
                  <c:v>Axis Bank</c:v>
                </c:pt>
                <c:pt idx="4">
                  <c:v>Citi Bank</c:v>
                </c:pt>
                <c:pt idx="5">
                  <c:v>Bank of Baroda</c:v>
                </c:pt>
                <c:pt idx="6">
                  <c:v>Union Bank of India</c:v>
                </c:pt>
                <c:pt idx="7">
                  <c:v>Kotak Mahindra</c:v>
                </c:pt>
                <c:pt idx="8">
                  <c:v>Canara Bank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  <c:pt idx="0">
                  <c:v>9.0999999999999998E-2</c:v>
                </c:pt>
                <c:pt idx="1">
                  <c:v>9.0999999999999998E-2</c:v>
                </c:pt>
                <c:pt idx="2">
                  <c:v>9.0999999999999998E-2</c:v>
                </c:pt>
                <c:pt idx="3">
                  <c:v>8.8999999999999996E-2</c:v>
                </c:pt>
                <c:pt idx="4">
                  <c:v>9.5000000000000001E-2</c:v>
                </c:pt>
                <c:pt idx="5">
                  <c:v>8.7999999999999995E-2</c:v>
                </c:pt>
                <c:pt idx="6">
                  <c:v>9.2999999999999999E-2</c:v>
                </c:pt>
                <c:pt idx="7">
                  <c:v>8.5999999999999993E-2</c:v>
                </c:pt>
                <c:pt idx="8">
                  <c:v>9.1499999999999998E-2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CC-44E3-B3E7-8DF5494B97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SBI</c:v>
                </c:pt>
                <c:pt idx="1">
                  <c:v>HDFC</c:v>
                </c:pt>
                <c:pt idx="2">
                  <c:v>ICICI</c:v>
                </c:pt>
                <c:pt idx="3">
                  <c:v>Axis Bank</c:v>
                </c:pt>
                <c:pt idx="4">
                  <c:v>Citi Bank</c:v>
                </c:pt>
                <c:pt idx="5">
                  <c:v>Bank of Baroda</c:v>
                </c:pt>
                <c:pt idx="6">
                  <c:v>Union Bank of India</c:v>
                </c:pt>
                <c:pt idx="7">
                  <c:v>Kotak Mahindra</c:v>
                </c:pt>
                <c:pt idx="8">
                  <c:v>Canara Bank</c:v>
                </c:pt>
              </c:strCache>
            </c:strRef>
          </c:cat>
          <c:val>
            <c:numRef>
              <c:f>Sheet1!$C$2:$C$10</c:f>
              <c:numCache>
                <c:formatCode>0.00%</c:formatCode>
                <c:ptCount val="9"/>
                <c:pt idx="0">
                  <c:v>8.6499999999999994E-2</c:v>
                </c:pt>
                <c:pt idx="1">
                  <c:v>8.6999999999999994E-2</c:v>
                </c:pt>
                <c:pt idx="2">
                  <c:v>8.6499999999999994E-2</c:v>
                </c:pt>
                <c:pt idx="3">
                  <c:v>8.2500000000000004E-2</c:v>
                </c:pt>
                <c:pt idx="4">
                  <c:v>8.7999999999999995E-2</c:v>
                </c:pt>
                <c:pt idx="5">
                  <c:v>8.1000000000000003E-2</c:v>
                </c:pt>
                <c:pt idx="6">
                  <c:v>8.5500000000000007E-2</c:v>
                </c:pt>
                <c:pt idx="7">
                  <c:v>8.2000000000000003E-2</c:v>
                </c:pt>
                <c:pt idx="8">
                  <c:v>8.4500000000000006E-2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FCC-44E3-B3E7-8DF5494B97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2619184"/>
        <c:axId val="462620168"/>
      </c:barChart>
      <c:catAx>
        <c:axId val="46261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620168"/>
        <c:crosses val="autoZero"/>
        <c:auto val="1"/>
        <c:lblAlgn val="ctr"/>
        <c:lblOffset val="100"/>
        <c:noMultiLvlLbl val="0"/>
      </c:catAx>
      <c:valAx>
        <c:axId val="462620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261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Sheet1!$A$3:$A$14</cx:f>
        <cx:nf>Sheet1!$A$2</cx:nf>
        <cx:lvl ptCount="12" name="Delhi">
          <cx:pt idx="0">Maharashtra</cx:pt>
          <cx:pt idx="1">Telangana</cx:pt>
          <cx:pt idx="2">Karnataka</cx:pt>
          <cx:pt idx="3">Haryana</cx:pt>
          <cx:pt idx="4">Tamil Nadu</cx:pt>
          <cx:pt idx="5">Punjab</cx:pt>
          <cx:pt idx="6">Gujarat</cx:pt>
          <cx:pt idx="7">Odisha</cx:pt>
          <cx:pt idx="8">West Bengal</cx:pt>
          <cx:pt idx="9">Rajasthan</cx:pt>
          <cx:pt idx="10">Uttar Pradesh</cx:pt>
          <cx:pt idx="11">Madhya Pradesh</cx:pt>
        </cx:lvl>
      </cx:strDim>
      <cx:numDim type="colorVal">
        <cx:f>Sheet1!$B$3:$B$14</cx:f>
        <cx:lvl ptCount="12" formatCode="General">
          <cx:pt idx="0">7.3200000000000003</cx:pt>
          <cx:pt idx="1">5.46</cx:pt>
          <cx:pt idx="2">5.0800000000000001</cx:pt>
          <cx:pt idx="3">4.9299999999999997</cx:pt>
          <cx:pt idx="4">4.1600000000000001</cx:pt>
          <cx:pt idx="5">3.3599999999999999</cx:pt>
          <cx:pt idx="6">3.3300000000000001</cx:pt>
          <cx:pt idx="7">3.4199999999999999</cx:pt>
          <cx:pt idx="8">2.8100000000000001</cx:pt>
          <cx:pt idx="9">2.8799999999999999</cx:pt>
          <cx:pt idx="10">2.7799999999999998</cx:pt>
          <cx:pt idx="11">2.7000000000000002</cx:pt>
        </cx:lvl>
      </cx:numDim>
    </cx:data>
  </cx:chartData>
  <cx:chart>
    <cx:plotArea>
      <cx:plotAreaRegion>
        <cx:series layoutId="regionMap" uniqueId="{5BB84B25-A53D-4233-8305-57C3A5B28952}">
          <cx:tx>
            <cx:txData>
              <cx:f/>
              <cx:v>fixed deposits</cx:v>
            </cx:txData>
          </cx:tx>
          <cx:dataLabels>
            <cx:visibility seriesName="0" categoryName="0" value="1"/>
          </cx:dataLabels>
          <cx:dataId val="0"/>
          <cx:layoutPr>
            <cx:regionLabelLayout val="none"/>
            <cx:geography viewedRegionType="countryRegion" cultureLanguage="en-US" cultureRegion="IN" attribution="Powered by Bing">
              <cx:geoCache provider="{E9337A44-BEBE-4D9F-B70C-5C5E7DAFC167}">
                <cx:binary>1Htpc9w4su1f6ejPj2osBAFMzEzEA8laVNot27K/MCRLAlcQAHf++pfy0tdSa9y+cftGvK5wWC6x
UEggkXlOnoT/+Wn+x6f64db/Mje16f7xaf7Xr3nf23/89lv3KX9obrujpvjk26597I8+tc1v7eNj
8enht3t/OxVG/0YQDn/7lN/6/mH+9d//hG/TD+1J++m2L1pzOTz45eqhG+q++8GzVx/9cnvfFCYp
ut4Xn3r8r19Pb2GW2y7v/e2vvzyYvuiX68U+/OvXZx/89ZffXn7dH6b+pQbr+uEexmJ5FDKCBGUS
fX7hX3+pW6O/PubREUZCUhLKLy/2beqz2waG/6RNny26vb/3D10H6/r888XgZ4uAZ7tff/nUDqZ/
2j8NW/mvX/fmvoCVF10bf3kQt08r2J99XvJvz3f+3/988QvYhBe/+c45L3fszx79wTfXD/Wt0bfm
r/QMPxIIRUxi8dwl8gghKULJvvoEHn85DV9c8lOmvO6Q74a+cMf19m/ljsOtN7f9bfVXuiM84hiF
JAzJfwqUiEvMKP0SKPS5V37Kote98t3QF145/N+/lVd2t375S0OEyCMsBZYhZKXnSYuGiIQohAB6
ekXPffETdrzuid8HvvDD7upv5Yfr26aofzm7vR++7ctfgCP4COEIIyReZCtxFCKOCGL822Rf09RP
GfG6H75fwAtXXAMa/I1w42Iw5e3dt535n7uBoiMREswkge3+PiTYUYgjgSTir6anP7fjdU98G/fC
Cxfqb+WF7VACs+r/OjcQchRJEkn8dbelfO4NfMQkR1TAR768vk39JTZ+wp7X3fH7wBf+2B7/rfxx
fl90+V+I3QQdMUxRGALL/bbf3wWHCI9CIlhIITw+v16Q3D8353VvfBv3whnnfy+0eP/Q9b+oB2C3
9bdT+j/PU4QewYZjhvjzPCX4keQQFeFXFiVfuOInjXndH88Gv3DK+79Xxrq6LW+7Pr81f6FLoiMm
Qkqo+Ja0nuesJ48hTATmrwbJT1n0ul++G/rCK1d/r7z1tu9BR7jwt/cPXf6XekYSyiIM9OrzCz/z
jIDsFkWUEfF66fHTVr3unRfDX3jo7cXfCllOb+/z5fZ/wUX0iFEIDca+lhzPXcTFERFCRpTiL/jz
ojr8ebNe99HL8S+cdPr/t5Ne5+vfK1zPPvHfVLiAi0FsMCTYN0x5Fj1cHtGIRpzL14vFr6rTf7bm
dY98HfbM8P9lCes/y1u/C4AJiCLpZ+XwO4Xrx08/Lw8kzRdDfyRAftmr/f2/fuUS0Yig7zz29DXP
5Kpt+zvRezbiAfANviA8IjIC3IGSJgJ9JQIiPQEhgSf0KGI0JBxDoU9oSKHuNK3vc9A02ZHAIVBr
zInk4F2Itq4dPj8Kj4QASQ0hGgI5j6Ba/bbAi7ZedGt+342v738xQ3PRFqbv/vUr6Aj2y6c+mxo+
GYYi8qTFRRwIJgS9/XR7BbIwfBj/H8Kn0bB6mtJS61bNU75usrInMcZ5q4KmnAHefldrX5kPyM8r
88GEjIUI9gM24/v5ak27KqrRlK5hV6o11I/jaku1TMEM9OZHMxEKTno5F+QyLglwMcYhfJ7PNUSM
UJrnU0owqmLdMGZjp3O8Lwmxp1Wmx9NhpeW2Jr1JtPPyPqrb8aIzc7VvZDg0ygUVPkbLZANVDV1Y
qUpq/z6sSz6pQkTsLIo0Ph4Q6e6WaWVZ3GGeRaqcRa5Vs9YzVxNtH4JsoCoSFb5uhO/HDeWFw4c+
9OiiqEmn465Ys6QvefjQR3mbdmIqx1h09fA4zEH+oKMiSyrDadJm9XohHYmo6t2it24cyrga+vGy
jNbg4KA8GHcuHCqjqlyCKQPPsvdCoLVQJHcrV4WuuVZaLDxUgQ741q7Ut6qpy8DFg5z0rLrQk1ZR
PvrHpgz8Me+iPddwHvA4kDTg5sQs0bVhRWWTqqTZ8aqD9VAQZi7muT6Zc9KnYYbGWBf2JmjyMhaI
XJbharaG8ZNlHrwqJMmVs97FVAb+ZMnrPEbDMMYZijpVY1nnSRAJo4qKVSkO5uo4WLqbQg6lauaw
ShZXtCrigVDzyM96U5abupNxnlc2pnjuUxbIdMzMsq00ucS+UB0JrhY3JgzzTkV4zreCszCpG7kn
Do9xZSlM732pENaPpiykYkMJ/8gXxdHU7rq6l/FYc6PavENJFMLkJGpQMgp0OQ24U0PrIXSgDtGk
Om2MrhIS6bspg6OOu1okoQm2xYQu28on4mlHK5rLJAvzNz0udYxmcs+G7ARXfO/aso5r3GyRnYUq
Jm1j0tHLjFZz3Db4voyaDa2Qi5uh31JUPiISVWmV+RsGb8ZMnFFaPlayOGl6faxtheNqzJwac/dG
+2gbsE6JZTzkWbXtaXCS175IrVzg3M2CrMplzumTkoYTSsow685dz86KoL0xY2njiYazolN9QHJ+
iAZbJtXso03VgPP8LGYltTRq7CeZDrSo1CoMBZ+7Ug2hOCNLrs9oNt/lWfd+1iRKGZk62IyqiKMs
uM6oPllKjuKVhplqgy6LCW+TpcqMmiN90FnVbiNPbiokYQGZUCiD6eqpuMtYuC1N0Ks6ojzueatC
245xg2DqaCLBvmv7MfEdm2Jw7GXeLDLO2mlRQV13KmsgUCtH1us+6EaVdfx6QrBSw5uT0YAfQmTv
pG7b9HOu+gpnX9Pil7T8qbWLL3T+tZv2+9t/X7cN/Pnc4fmvXz414/7r3em3Lt4PP7V9aJ80mO7l
h56s+f27wJiv1j3B2bM3f0DXb/DyAj+/NAX/w8OfB1dCyXeJ/Y/g+lzY+gawn0f9DrAhj6gELKOU
IIrh+74AbCRAXGeIIvIVYcPfAZY89UII8KmIAxZhFsGgrwALUgvGnAroihKCscThfwdgYYpnIAQg
x4VEWCKJAen5E0h9B7CSFGPUARCkPYMcp9Z1Wd7nJJq/tAS/dAS/HqAf4Ti00yJgEqA78IjAul5M
00UoKidtojQKq/HjiAKxEYhqDzFYjVvd2BHaYz+C16cW3ouFiShi/HODQlIsnpjF9wtr1koMVRal
HM+yUbZBkMKHIG8mCBdqkiZqijdi4OWuz8TVMCEZKCeb9aNZKN4iJ8vjLsrpMXYjSck6lMdyqafT
Rq/rCZ4re/on9r5kHk879MS0GIM+MUf8yVHf2VvyoFqm2XDIkW1zP41LFXccw9+VNDIpA8gik+bR
E7C3975F6/0wi+ndoku7ZUMbPuphqN6adu6P9by2jz82j/zxnIB5lCKOQ0rhTMJ5/N48Lh2ypVyi
dMA2PC1WDHm+YC1NeDflh6WcIZUZbNtD3dM5RQHSu16TOQWbxS6fQ/6eLLo5X+b8gLHdozy4nDVm
jcrGQeQqcmP1gYaR2I5Z6C/qlrR3g8bVtlmcvfrxWsInEvc9qXzaasEhhIBfhQJ+Pl+LKNYJ9QNl
qR3q/GRhXsTTPBOdzFbkx5MvhipuKGJp0HbTvYmmNlN1Y2SlTNOz3RzJ4HKY5/5DFI40UBibk6YK
2M2Mq03XsVPuC5IYXowxrwN9bugw7vs2z1Ovyw+WuVwVGbuRrKdnfTDExiznYinGnV2iZl/5OjrD
jXEnYZCtFmjRxIwiBc42eWOAvHHO02ERoSL1RE+9Rfm9iLxeFR6oPbDIrad92VCtcshGB98gQI+S
BLJP2nUub368l38gsbCXILODsgvsHNMoehFmljddxbqFpTijzXmLKrNpywmdCCK2nOLHoJzm82Ep
5i5ugHY2u8HX02Pkan8XWtefOj2NjSKO8P3U1nXCAzdFyhiO4yCj9qLN2243jp2eD9o2y70cJvxm
sFl7kPUc3GBa6RO7RlrHtS2QWjSaT0Q1lJt+iNCfHBzIrH84OBCZIOBBQQKU/fPz72LUCmRH/hQE
XeXGM92QIXva2nBvoW66CJZIbhzGRGW4Xi+9E/pALUOTCoWwO7yG4i3r2PLgJ40+/dgPL+skcIOA
ggXaHfBCQO2fH+laL81Ys4mlkyAsBsb8mI/LPuyrOeHz+CdF0ivbAAUZIaDlgyIDKf35ZC3gwySW
nqXL0vEb1C7tUxSX5z9e0isJ8dksL6K0FmURddSztKJF8YDg+tDJMpjAqrA3y+bHc72SEYSUgNGA
qAJK3hfbB0eytJY4lhpGyYEGzXq/Ri46CT1FV2TuIO2adpJQdSBkLqTJfPJjA17ZUhnyUHIoPOHW
SfhyS4OJWZczltY9H9/hyYVqzlb+Jyj81KJ8lvmYwEAcQEKDFA5XkvjLchpSrljqMkpH5q9sR3Tc
oGVbFuPlDOxPFuezoTGdp/t5WuIhr4PzFdeZAjwRSUmnJZHD0MV9HraXUWenLdd9r9h81RHr4mrJ
UWqhgFNoyPc2nMmiqFx90kzuodRF/OMte3k+GMgMYQhYGWK4PYWeJIjvEWkN18oNkeepA9iJs6EQ
KlpGnaxRG/yJd/6wbRIBNocUR08dRyZeHI98zUjNByjYeB3p42ypgh1H63jQ3tQb2mXDDrZa/smk
QAWfQPV7oIqgp4840CXIrJwBPXu+xIn0jDR4ytKxnq6hnm1TqoXfymyebqhrm0jhubsKdLH3evrA
pSk3fFrIbakJVj3KD8B91MIFVzSLLjprUQLJzW0Lb7d1b6zqsuJDRroP7Yi3BdSQSoiqU12TEeXq
vlV8mvesGkPleYcuZDSBQtHUShZQIamA1YEq0II2HmfsVLTZnGiPTiwJ6g0HrUbJjASK2uZycLlU
xmkLAXS18CqGpL+vQvFGy3Y4X6Pb0K73Bq3duVkblhjG9E3XBsN54EqymcpOJ9laYtU40SjfcRBF
isggeF+XH5Y1wMk8FCaP5dyN96SWfhvmoYRSvKfhh7kgYiNRc23teOHFdoB1FqXGn7KC+ZRlDVTx
gW4+gvRcrKqvmd8wV1WpKaTdzTVrYrL45ix0ZXWB5ygbFCldn2JQDBT2A3noaCVOm4Z3mwJrnGRF
NWWxxGOWrlPEmyQDlPpYdWZKCxBvjCqX2NbRG2aLNukdbbQywxDW8ery5eBpHl5m+ehiXizpTFEq
23nX5mbdkprusuh6GCu1zGHSL0Q+LhM9qabhGpSWhxLY5buCtNWGrqZJpRjfN7k77pq523Qgwpxm
ICS8c2VJL8fKM6EW2zbwXXXQKblKJam7bOT6btaDOB0rHu56673KBx3UqhJzFOOgH8/9vM5bvNbs
oh9Fc286cNvgBQpVlutHMfZyq9es2yEn7CXICvjGOFu/nwq6NWXf9psCBKiLtm3sZVDVILbMGuUs
bohbkq4cl7e1XvtLmi3DW0tKGbvAL9dBntmtbYPqLLBO79bZB1cVEK2zoXR5XML1mAS7hsPMkT3L
1mBIq2lGKZTz+DbIsN+3UcvOiLcuycF7u7Vs+st8qO/8yJe78mmFE2LB1mfjBdLhdm2vQTLFsWiW
c5ctp1nAu22Jymnf4qr9lGU4v24RHElHhwIIuMCJcKDGBbxek753fbLKtVbtrNkld1N+Vrl2TZBd
cNwu3jwK1M2bYAyX48b65tww8ZA79sEgkApUh1ubKU+K+T3veLsL9RSoZZE1cLqZqqHL1z1ocEYN
Xr/3tntv5QTCU8+wv6tb3L/Toop2jXTNVtKlTW1mSAyVT3fiG88SL320K72tNz4QOmUUjAIV1rwL
vQlOC7AqsTiDD1fmCjLsvHONm/a4p1EKn9JbUGVPsm58oEwf6naOVFfKyCiD6ByXRQ4fCHT+Zpyl
SMd5DDYVFeI86ywIZW0g3tBhuesEa69qP0XnbICsADG4JiEtxn3dsIvVIno55A34hAytSfJuGo5D
3E0QVH2+yeU0gRRI45m09oSXYw7STFQovYCUx7I1f9vTz9qVXQ8IOVhg67p4YZAdWdgtABCuUQzn
0P8dzHAyajadgcBZX7KlnU57FjRpYH2f5HW5ZWHxweVNt9FRaZIwqB3kVZ9UoxyTGfTns7YC5WgJ
ZvKJTuWgJuHKxMkcJUWl3QUJGqlVBqVdtKFN+I5mjkEO1KVP89wkmFfnQY+GK50tB9yM8UC7/VqV
11lVGVixrS4pmnFcLwW5R+tcX9mxBKYvphVkpI5wofxqygS0rXNPojAxNl93bqZvcDbHzIREDUM2
Ks6HrVntkEpP7szoDjlmSR1Wd6YII1WYMdxONiJbH6A3LaimXT6Pp4aN2ck0tKVTDNnupl8bnFg3
meyjhvJsVHnW8M1SLj1U16s/9LjXMWloOneVPhvWTsQ9mXCcT3QlMW/nSgXOD/FQSBMo1plwA7cU
iridsmOgHe22Lcvq0NJgvAhw4TYFMuYkb1t7zKKuvQojd5lXeFFtLYPbIvTt7epRtcUZL95lRoRp
P4fFSZF5egNWg0o9VOzMjEW9lbNYt3lk81uJg/LYCTQoHgFyerI4iAsrd2MxDLHtSygH60UknW6b
vaWsgNTPXFL5Cp3Wkx02vYPkXRb+0uPHKgcdQUWg+16LnhsQ13N7QaZ6uYp0JQ7W18uBr7w8oJAu
aVj32XuzyuVmqEEDlqTGV7N2DjTnELAwJ+U29H3xUbRsjW3Yuc3oBL+xGqF9kcv2uKQa4DZfLlBU
5clcUX0Byk6fIljtyaQXdujHjp1kdGBpno3omqC8uKyLnu59N4mTUOohRbLUp2Mj4F+dHM8cL+9t
48rrnDUoLkKNdnBEUzd0d6Jh+cbUwBcV90/ZReY5rlRtgfevPFr2XUhTCvK7Hc4ZKtKmi8z5VBdO
aVCE+xjbKEuDQfBT6qL2ql8Lds8K19xwYlgcBOG7JQtZ0uYI4M/145ZNo5eqX/tyi0KQS4Mwao77
ykWQw0K/CXlAkwKVXcwD794EbAwRENNajhtuWb53lNsNWsIQ1HnXJmvYwMHPeh/YZDZRuC/1uO6N
QO9F2PMLAeMVNC+CSyPL+nQt3H3UEZyiylNgwLU3b4wfzoKO7ngXPhrhj3W16gtWySiZl7FK9JSX
+5HCPmtesNjRZVIgR5122qajzmIgatnGZ81kQSBY8nQMsDyfsBzO+77Tb6HEjLAydYE3MjRRrng3
+jO4tJO9457jq6bp0SnpJ3tMtZ5P53nu7jtWoEaNLs+vJwPGBChkD3RG8pMocnNcFUWZkhzG4UwE
iY+Mx6oA0rfJWElHBXlhuSWy4yfN2C2B0rQ1qZfcXFnDzT535fhQT3M0qJIG9qBzMW671lKrOC7w
2yADTlLmlRRJywCvR5B/oDETZWgbTjYEqBxcdh1aPIDzawk0cmr0dnGU1cAzXWSVy0G4LzpSv2uZ
nG88X2sNWnfde2Vz0MnTcqB5pKC1IM+qvBo3pAqmhEIxNEOyCdgH7QCCuM3qDxEZ+FayIFhUNZWt
mqZGnsraWTAeRbQBPlPSdLSBg26NC9bzuQKBMul9Z8/tknen5VheNdF6F/Ly/dCEwybPF3LsdaZ3
w7DeDCuBgF4bFy955XcDXduUNKNR4gluEOEc2K1f3ZNENCemiVxiazGcEOrxJs+GfMNpmR030I3S
yjfZvB/zaZM1NCmbWm4AXQuFadM2qltMeQjmwr4z83oYsvs15FdiItdejLfY5Xux6I+s6m5yuDi/
a3TQXLoRiV2HDI9D1PCTehRVn9Rt0SQtwp1X7brKswZZn3Am111TBwMGKYoATxLMnErm+zdBV1UJ
bgXtoANBhrPKFDpUXcTY7TwZUcRgwnDhMqYvazm/yeaG7trQmA/zitZW+QnRHUhL08NYZv2bteFu
u8xtkBpr+c4EixaKAezdD4MYQXzFmdJhlKnMULuFSBYu7n17KXQ57UboZ30wbY+Vx4NIo1abOdby
mJrKXkYVCC4Ky8IlY1fYPWdmeod8AaAjxEgdNAyhbRq1K9SsCP4/jxqyqHiEMSatfbPaxC1BBMAa
+TyM17ULjqtJlCnw/+6c17LI0xCk1tQTCS2UMA+YKqKWb+oy59tSoh5SbtjSGBck2JhOijfBzKFg
4CAavs3Xpf0ABTs6gETRbr0gEoJ7kFtoXGoVZuslLqd4lI2570F03My0R7cQwyRd6JTtqkGsF8GI
hnTmsgYaPPh2T40ITlFOM2jzzb46rXOXnXsgHynLKxO3uG63QyaKpID2+6HR4m09omPSdO3dOuhi
i3KXvwnHoH2zMhrEg+2Xy6KBdNo1MrqUkqCPOavl1VARcko4gv4VrvWnp1T4sdFt/maYGsfglxU+
+JIRZctAvuVr31/zSlYyGfriEySW+iwfp/nthJaiTApetRvsOvNxWoyDNeTVLtdiPan7Qp/hVbvL
0c/tcVtaurd66M8K3LTQOSP6fWGH7NwSbSCAQHuZIlEcGiBs7xtZ0FX5QdZb4DzWpm4Mg1Q0s9y5
kY/9k8pQnIMyOL6rQlAG52Bpjls5dlJF7dRdoi7nIKesftkZ4GuHqO6jhwk74tRamuKSwlG9dKJc
TK6CiZA941Af5zVUk7vKgyirTDHVG1cKs8vNVL7vusZ/cGWIcEoRNA5U61YkEyDn5dsBblckRCw4
DZvAd4o3DRQ2QjfoxOVjfhZEyKSYtXY3Zn5UAcUWysDcXwBMlhtP15pClDgd54tY3gXYmLdBEdSx
qAVLnF0zKA5Nf1bx+ZJngsPhH6thZ2EJgbLCmkd4G0bxBL1/n1aLgAsAMnDQ65i1YFdBrouE+xJY
SEaqMHZSd29xj0EwRQj4HTx2n2qbzem4juQcj42H8h4Iz1nmg/GW5Vn5wbDA+DTDrB/j1oRTcQV3
F/pt7SiQ3WBdBndoww4yg16uYKEgoVs/B1BUNXQLoL5sZx41u4oGiL5rsqx7HElZQ2kNyqE5JmET
hTEUBmw6yKWIiFozzJekXio/JcCkg+AcsagXB7xE9ZTOjN0Mzdzs7CroVb1SuSuCwi2qGdteKGD4
ZQvRzqxIoc6czns3OUgF6zrMKqsKmW8aM9ukb0cgt3wVNl06v5ATkPcyFEcFg0aVaMtVsckF+9mx
9rSisntbjKyMpwBFanIc6rRAzI+rlWsDMnA4Ha9B29wxbMdNZ2uAyAUQVis0jfSk4c36npiwe8zh
qsspWllwD0t3H4Zs6pgSme2PAQohDYBvQpMuA9zFOGNCL2ddGwmrxLDWm5GN6ATUMA35fGzqKRlp
XSQua+15MUp01iJWfoTSEspFPjlxV5a+AnUdEvd7h4WsUkGnQ9nnoo2nKTBOySmyHzon26S2YXYD
LSWIq7EuoNAr2jcG+vQnmWe62gSC3tUEBKipy+OwD6F5AnrmthzX46qaRthskMCUWQN9VSy8vp6H
ud9QZPXB5gKfwy2JAIQPP3iuhtF0m8Ws/X5pHEltUPg+bUjr39MyGnclwNc7XemshwyfRyWsBHfH
fi2r2xboUjpNbb+DUNUHJwZ8YbsyiBQgoIGrFiTIgrif+8zE87xkXcJ4Dig5j+tpiTEUBlAN3xHm
xB7UVX0g4/zQ4fHBd8FbBCWAqssC7ynmcyJaGm7CCVJoy8zwzlutj4W08qQMdfEw8kYXam2L5QyU
LUCGBoi1EgHhg3IhBhnUF128zjZ46OSUWbgJQh87wqbu09MURoXR1MurOQ9zlkZkRHAFYSygtI/g
Ct2iEF1CZfFI4zCDxbVLBiX4+o55P0I/cJ3uisCaKh7F3J/PGb8Y856d9pCDGSwrS4p+7kDRqehw
GHu37v0U9gqi4wOCb4kUCeBaCRQm1Tbql7l+ShFz4pf1oxhAh9Nb2YQfuBfTOXKc3nSw9GMBMKxA
X+z30ONqU1CX6DtApzgM4NKOKrOFnQV4nmLgMqWa6kokDq+nuWncQUYerq30zt4v9QxyWzME28xC
rRvMcFGDuqnPYrgGw+NWDBAHAWb7DiitVhbAalL9DJDcV2SGCxVrsG3R/6PuO7okxblt/9DjW0gY
wRQIl5HeVWZNWNllhEBYSYD069/OtlVxu6rujfXe4E560KubwEhH52yXShbtFPcq44YO1xDNdFs/
nNihZ5T7GSodeRiSKf4EKKNOi6VOVj/36vXgiLpvy6m6JRS4YOopiRnQBFdlaXJdYx3a2PY8T5Le
7vHF9ZI7GoJ0TRas2Co99nP6sngBe65cHF80dhryJnEE0Gy7FhHO3gtTx8FVMpu4SNCuvMwkro9t
1LY5moNhQ9d5ycU8QvGRpsvVuiRNCCzBs5s0qMDWdZiv7pjFVBzOy3ycWCo+8cnhAJbllAcRaLRG
8O6pjaPmkXPj7j2Ps2fw9T1GIlG2ZRaaMdgk3O9zGdckgJxHJ8+JJyQwWEkftO1SzLOizDECDQfi
lNoOQZDk0zLVuRqbucvDDkslDddW7Bb0kjsc07WfCeiLcq+JyqpIq5Cj3bLzR5TRUWP8jep0m/YL
WvvSCX0AC5243KpxaLdKMHOvSeLvJdr7HtU0GReMXVTwLI0W705IW1+PfV9eJGOrd1U/yWJZovhy
DbtxvzSk2yajq4toVpiBlIyLqayHW7H2t6oNgieyllk30Y+ij99SmUZZ1MeryNDxjZu4cq0quinO
tZVXsSmjPeeVfz/0UZCPXZBctHaRV0I1j12V0ozIufo6Ekoe2BSGj6bpy4NAC7LxxvmhpEuDIh0v
90u7+Hsjo+Z6xUkKaWO3Ubw296Xn+EPs2nYHu3m8pS1QZgC6wdXShWYXxYPeGtV3GciQV5NM/tHn
0tutZXuY5cR2JsQyqiv9VWNa+WydnweDt+bGmilfIwjjZjBfjRjag097uRmnrtmxSgEbKpnuscID
vnGBqx61MVsHPjYYO3xjcF0b36pPoWrdkS9LcJMYPUXZ1EAqlHmopB3wpx3kcGbbN743ZoOmyYZG
N2M0YhTTzTDnU6TMtrZsqDINannY+KM8JhPUIoO3SevuehaeeW3T6LNJPL4z3koOttP4rxMZ3xl/
ynsVX1Kn996A+a7XPDxOY3UD7LcHd9Du+qq+673I/60a3ILShHGYLu0KOH+2RwBgT00aAlbwWQ7i
IadCAOybzXAIJnHkXR1illjl50CXIm+C6aNz/BJKfwIdoeh7nhHK2wzcPsVx4EXbIcII5CJxYNSq
IevTsR0y3YHJQuvBjhHEfPnkMCDH0rKsD6Juk5C2BkiJcSIi6fqxgxD92M5NWAR9jKHdrFuOmlv4
jDdzIUX0W9924UM88s5seEWrKVs8Gm9DW+u9tHYIgbX01UXkiSbeBS2JXqeZePytxL/A9pyGGHNv
Sh6DkAnMWjPQtsbOmwb7dsgxS29ckth0C4ICUMYk7F3pheXDOAQmEybt0x1L6CGNgoInI70YIypA
YM7LYvczc+KtZCVORVZjSU2C9PWjJ1wNypFA7vfGRYlCDBs2y/2x8spjLDCf5LyJyfKapnVzl3IW
BQfQ2ZAAWgN+BARtfSmj2eWuWdd8GSkw0ViLzHCch7EPCgH1NI3HrJnEfb3MzYPRIaot6ka3C2oH
THMpuwg6EBGz16GT5s32NPrcsKbJpjA1bbak6JsV5rqc9qvcOgcVcDJaovd1hONe+vjUGAZnTIvl
AHVJ4k0vAIqnTU2XCRSmZhcsjoDheywLQx2hWsnr2O9XzL/jTVDTg2qHt8qXE250uYlwvkPLfBN4
/Khq7T2EZLF+FvKO30VoSK6w4qrXcqxHTMRjtijuXzJLPk/Ragpu6bCX8yjALtkxa+t0N7fpx5nP
99G4vkCuuEIBWKLNqF0wHtYGv5VwvQu7qb9O4X/P4wkLvRUAGzlUwhDZEHOPs7vDCdkAJavl0G4w
BmBS1V648ky6uf3i5kjmUxioHG3PoesqqHBZiZkpnH2oTGKwUkOqloe07/QTN4PLVhEApJbReF1D
wODL5koFXrkhKyMFSSqAFKovyxfMC62/gSptLFgTuMPcB/qjILVq8ym269Fp5fN8jpoaja8ALTxq
HLqt4Sh5VZ4AL7A1T/fWJ6bwMepQ1J+2v/ZlFz2MS0rQaAE/Fb4HciSqXxX3yM7OqLjAVtcr0UdT
QcvVvViGqa3NQWUB2YixWG7iqX1ZFhLccUdKvlU6sB8HXzR7g+74Kkx1/GJHRwB+gdZDS+SivK9t
6l+t0vPHjDG8BujBvHrXKl7eBICGPmE2xRTi6vJazLwDUIH3hzfpVYxsyojIJ4xwolDTtGsszZeW
+Mcw9cAXqLl5avW4n8ywbKN2edaqHfEG+RMI5N1AEraX4JI2xk0q962dqiKaImDctXcTcFCKqCvi
SfdMQjEyYDKZsdCgFPWnr50T18PImiwUdmf6OQKndqGrYVPRYC4UlDUmC+nAt6ltKWZ6qF/iIozE
b9TQaICpdVj2LebNF79LgaXG4XiIajp+7hrgr8VKsSAWMZUia8d0fpARoWs+Et3sm7LBlOAcu2RV
0j7RNVbTzgCcS3M/5K7oFgbRbhfzu2psrjWD3lvNg7gAUwKKgbZyv06pbIvJN/2Yhe3i7t0quj2E
ZosqaJXQfdL4UkJfYUAf2Lp+qVEFPzkykbyDmOYhHsoZuPA6iGPkQpSsiM23ugFNNtMSg1tPvaMU
dMCINPbhYaJz2OVxtDTXC/qWi9mWXIMyG0KwZ9VqVeZkj82tEW9QLBqvOPeoeW6UqzBvuGQj4nna
LQmp0cbRQ8wGHHtLFe0ihY4pwxBKrzCx9Vk1gUWci3F0d93wWdXC+9I3q5dPzHiXzXuHuzgq7qHP
66+DdDaQRcv6tnYu3mPrBLcp4J/nsKJsk6ReVCSz6zDfRTqjTtE8avo1D+sadaqjzSV0TSHasBm9
cjkuR1TYNZ/Ru20NqvIuhuo6s/30zoSNJfkgAS9clGB9iqFJq6ITQXxvXCquGtJHn0jKWJkBxcNh
0dRrUJgw8rJq8epcVmYpgBkFhV8Rkw2Np18mUUUPBOvxrhoIlhIPNHAG199HkGZlUJTHOU4aBRW2
jgBIzeHBH/0G6EljRZE0Ufsg2qHZGRXrD2OJ2tb7AQj8pYOSLbN+jSduPVPNuewImCTOtNqwvvoE
MzF9jeZE3FiqxgL0oZdTCBOzvg6iHBbLOac+j/GmZJ/XXWCPlZfgiOHYHQCE+zF58xbvtUvsFz6z
4CpKg1ssKKDzQI/yVur6tvJIawpTT++TQli163XqQFXvBky5ZtejWFZ5Nal5j2U9ol0MAJEubVId
SC34Ext9Zd8Pntkv+lTaNffwZiERcOllN5NyH7F2+kT5Aq9Cd1+yQN+MXmsPnb+yvGm8ecr1UkMu
U2lR3nGAQw9YXeJD0w3kZaGBLGKm+IZ7Ed+Wfelu4q6X+cgM5snSzqCZJfFfoLLUT42jAKKSdgT8
7UhyqCY65pCJ8S8pd0kxlH6zSWNnH8Z0HC67tmu3OB3kJmaTuuhWf8D86c8UdAv5fSo2+Rp049Gr
MW1RLuVFZDk5eDrV6v3MCHInE7tV4eyuAazog6sa763hPH72m3ba4zhIb0QEpQk+RUF0vJF0NZ89
OEMOYqElyRhdYplXRFyWbllvsRYlmudweu3juf4UpBKoecXdA2N0XjKLyWYoLIhiaBUK4MMZlIz4
ZwM85NHyMjU5aIxkzf1Zqweytuo6bPoxuvaTbr7QlnRQKXmL2USYqvajqMCVu8a/tUGVYGaMW7JP
SSU3Q6yhRiED8Lu0Zo/lHNDraujRchAGeEbSBTsZm27gCnRl4uRTNbUQi3gQSznVX3m998Q670sA
EedjO3jjfW/Ccuv1q3jvXyH0D4V49r1pvrGGs8dgbeZ7z859Udd3C0DVLQ1r89L0sbqNSLC+eGWl
NzUkJ8egF0kOt4x5QUF5iRsZXFnvvRNY2uY6aEJ67KTyd5JX7S3XosnLaG4+z3OptuNC/XxqZ4Gh
xEddgJRqjylQ8HwcqK5yCD2ig2QKX2tK3GsLq5HNtHX0Uxt46LzU4HuZREd8rEXEiw6+MHh4urZQ
MXM5HwzNYemBCKIzCYoSHw7tEAPhifVuCpi5GJayz6uYkJcolT2qLO4K3iXRkjvAquI4Ox1sgc7W
uCpbt/3gNwduZHA7sFFtWpjQCq/qkqMhAC/q7ivMHdt4xWkhS7Pu0DCnU2aDcMzKuvJzmFm6/RgD
H44T/ppU1Wfokb4kwFVhsWJbUZLtyiBGG1Vc74ax/9LETZ+lsbfrxCSz1jYoezYsqna+5BO/XFj/
vBoUnNWxYpWggDxifTDE1QabNTckLGbByEHOw4NVZA9tUM78udrbupN5tAhoDcD/6GxZQVklBsBO
q/yMU2/v/PFCBuHe1PYyHIFzWxKD+8El9ypZ622oOZTHg0N2F3j8+iODdWPrMV5fJUw0DxRM12PU
YTbsHcxAcduT3f9xvY8OEST9hjWav3lVFV5h2PW3LuHNrlNCPf0uw/t/7Q35X+T6QMhOmMDyCJHo
346D/+L7uKjepgbpAJ//MqG/Oz+++T//8H68hy3A8o8TNYX5FfJ1iFj/8H4kwX+C97wMqOlx8DAo
Cv+0VtIIRmZI8lK4AhMYRyJIff9yfpD36AaapnALQsUZx/8j5wcjp6LhGLUKPDM8iLjHCBbd7+WF
fuvXvPSs27UkdFMujY+FBsNJUEE8ERl0eFEZf1Dc+hLtbiz0ZlBNAt+cnSBzU4qGHWYtoCOLv6QB
ODEdbbX02qtkNXpLlkrfw7oEYRDpl7yOWkjMBivFvoKo54gbaos27Jf9kpp4ubJRsqyXce9PxwGD
l4AwyHBo0uKgEoWEpbECJsYU3dRVL+8BbUU2c621FsOOC+hmHdHa7npWuQAdgliwZXhkBAjbOtn7
KdQsexjM6vvZROMepCAD/bl2LxEcE2luSmI+4+FgQktUKbOYB+YRvkLYsAApQwGLLr/cQaPL6txb
YAjIFkCgkBPFMwd7M7J+C1NB2KMTL8W10ASi76Yaw7bgbHDg5xoY47JyWXWT1UlTsn0NPb2/D8FE
dZtyCgV7nzpjeCqqzvvYmzJNIXSx4rIv+/ptbI24VNSH4mHqeyaOK5g7VyTS6g5OBTbFkKhAFpn1
AOxf+NKbV0mbJcxio/sv1HnB1wr6CS/3gB/gxBUW+COYMyjGUjWiOU6tzaJhbfbEo8ut5zwYNoOp
/RS0FbrCpq643Nhx8V7UGFqvAAKBAzBECb31aFQOBQ25xKGsZsdhV5vlYx/IGTi29vWUh5Dk9fm7
EPBrPPipzDHeyVfHdFBujTcCtSuZq3dCTCLIKygOIapnjYM+o/TSI4GCYUuGbi7opMbbwXrDbTVP
0z7Q/Xhf1Yl/Pa4CDWwNSd9SSIifN2g6hzdf6fXan+vA5HbEoNYPDCbNSdN3DxIEOOugCiWSecic
hQ1Th2O/7SNitxVvoLuzEP35vEv3CuT78zr04gMUpWgNApcscIwmyUtbavdA+nW97TiMhaFe4dIk
6XJTk6TZyAbyIWALzZWBHGJrcK0dk0CJSgLQQymdoPHu/IIr3NLiJiDQgGGuPMPBjJZTeUGI7ve0
rdJtF8TdLvKr9nki4QCkPHiKg7DN4JyGHTaFsmI+zhTbIEtbYQEYLc19OgOjEe9208X4SSESoY5j
OflFqYV9GngH1tyY9SLQELBVzM35CGurhYZ6SnPShnj/DS35LYmIuwvonBQA99cbrPVgB1kmG4oK
zMjXBNzCHTpSWtQmIg+OL+7ZA0C/l+wdoVrqkc1ZsA7ds6w6+iEEBfzcYDz9aqqpfmZA++ElMPsQ
g8hN7ZdiyVWj41tL2/F1BK1917UheVvSMupzmETSByoMwIxKCj+vWxOJLEVNabK1DuoN6B1X8CCm
b4uroQUYPBU+UTrym3CWTQEgrf1t5TW7SaYg/lhXntpUbVTyAh64+R6xLeXeDmCARNvLz0yVwJL6
0adAB73I3tSsg6Iz9evhKxUQ0r4vhMfAMfe1YssyFMniyyc3+uzOtust6yGkzNZKt1POIrLgOQEk
YyROyGsQ8MoD5Lt2UZFKWcILiz7Jokbcl6vgX9qqWeEenlf7Ae4vqTOF0rwP4oZyaHPK4Gsz9a7G
lw/gJVINhSY47QjNjRGA4GTE76eWd2/xFGL3g18FyJkM8tbHaEsBAXUTlBbJehlRrknO3bs0YdAY
IKAsA8AAGpgm/gQWFWtgmuy45SH1NQQN4XTh/Ait+CSnmBQdMQ5wZhKNm85W5hbmA7lkEBCqbIih
nMwTTdU9pxKK836FJBMUm3qoa+BicQzcy4ds9BjEsrznMgxfS2DaFxCBlx+9RT34Q7te1twsIMZ9
W99Bs9q0+34BVjYrR2EcC7g5wNYLlwHxLD1AZRVcxk2ir+TYVJDXxGkF3nFNr1NkV1DUBw9YTy9D
d7fEii97KrR+KH0hHytoQD/S2lswG3J2BPLlA2iqlwsRpvGlpHN7IRrT8hxz6rBpmjW9aTsLMLVf
o4umnrwJm2zu2gzJAcLbaKVjb5uIEbqwJU7HK2wF+hRXqr/jY40BS8/xhU3L9m0F9frmycDsxhRq
vWwJgukz0Zpt117Qx5mIBEkEMAUmY5WgHZ2GT1AoLW/pULsGAq5IJ3njwQcB+nCZ9jHEGBCsaAlM
hnRfS9VPTfbebeyNhx57HgPPFhQepIMu1/6yXppg24/vb9QGAhK0Jeq3GozSoarm5s5joRfnk5+0
w1asDc7bZEjH67RCeclGePcIQIN5efMCWUKgBdzpvtLWfA1mkHw3pAFKhHUXNjNOT9ZdlSKst50B
WD21tsbJPqnprutZm+aqh1wMEDsL80bhqOtAjOPwmuPmWqmVb1nV9hdVBHo8C4HUfmYtPOsZYJsF
/X4QiGMa2SXdUhCpTzGT4hlnNrzakxg0WL60nz9CvRAdpUyGXYo82Ke0Ai1E2GS6HDQ/7/KGmncU
qXQQW86qe8T0C2XUqFV9dCN0dscKttAPGE3itVij6SBUDEEbRKz9xayW8QjQjt6vfkIvwrRqtqXy
vZwkmO0dlEm3rlN4ISmKbuYxrT9E6QiDFhCfD/4Cr7vUY3dQLpGAg5PuPi3H8JJNAYU0P1bxB00n
oHt6CdAORTyMygO02/GVqCpxLcux+dCnJL5CwzaGu3LszJiNKpWXqTXJa+rEiok9fvFDOexsDD8Y
/GpYzjx0RToN4SOYo+ZQxa2EKT4YVAg0VLGnGpNwtxkgkNpVAFheO+4vzxSlE7IViOiPaUXSTaWd
72fAHtY9BRp+AcmAOVjrgT/SkG2WpbcVUPSNmVfX0PmKZf5oobitATtBqyID1rwm0MJr0ANBsp9K
H6EA1lQU5LE/fykjlW7MWgNiXiA8H0QAfkK9dWJI9suC5W90Ex2JTh5DWwKxA25J2Dx8mEI57WZo
aXnGZug2XT1H/m71VI/aJLl8EFgmH8bVX2HDnN1eLN7cbuBuFPfUpfN6YbworfMeMBjfdMhtfkmV
tr8NoFQEQDYB8/4iU1T1ui2V2Ts1lFUOQ/2Ug9FjKsdnBrAODgUKSDPIVzHGC15iOs+ZhfmG7cqa
ktxVprmF9gg7NQW/X/TW827jXjxKn7NbLsLyUfg1g/wg6IODCRdTkLoH3Tn4vfdlgFz3USPcYl9L
i6O359MWJoowl2IOHpfwUOKVbx3SCTBsRleq9f1LqPXCzdJOQbamkJGyrmoPwK67nNmV36pED0i0
INesFeQ6RqucjZO/3JVjLy4bJ8m2gSCpyjXBGQuyhkLewsaFFXPZ061p0/qarOt0ySE6ajaegqB4
3zZcX0Ek+R66gHHmOQI/AWUPrLBBQW3nxUfwBPrZIO8hKYI15M+AFQApgL68H9hC6yIw6BKhLOsk
tLwecNIsQh7NUz1B4LhYW90CLYRAIuLWBihiq7tIpnl8UTGJn8A92stYMqBlYTfHzwoGkDsUOxIC
5ParV2xgfwvVbocW2oNiFHume2Bu5VdDE02oqLqnReqG5ILiwb+m8dwC44efGXpw9JuHDvJWAeKl
SxW4NEBe+6HVFHawQFXQXA5Bh6ppiVcYFZUY+CUdx9z5Lb6S5hzSDqOY2DDkhlPQjaH3Bk20euh4
6QII551XDIDpbhyT5rWH3hrypdl2VxBUA21JYp1D94IWx4LbuUlULF9Vs2JCq4AZtzeqq3z4REaw
HkVUIcYXarAS9iwyryCB/K6CrnkdSIhOE0t5X840/VAyg0FnZiXc8g3DUkV0x6h6IPmh1xRDZ0EY
x458UMoL+U7HfgKp1rLA8kG5eIKxo7V3bT9Zsw1r2NHVFPIeAEs72W3pa4S6+AwcVyE5FseNDkKM
HFL2IWQzFXE49GS64Kyy99gzUFIHrVphNATjOqH6H3U1g1Zpu+MK++YHlKXoPoZdGD6uMj12s9UP
q21Ug27KfVgcZx7k6vAco/zWOp/A6sHYNcbAj/6/gB//W4MxPn0bD/8d0EHgtvwxOPJdotfvwMj7
f/8HJJIy5ORilyIQn4Ish7fxL0jkjzgMxE37SEBI3pMy/gZFAvYf5FjiZEZOBPjPKIV/9k9QJP4P
i2GggA2dwgmKSCp6fhyGRwlEa6AOT6GQc2MwcJvfGDr/ufyJgRR1/M9wh2oap+l+iZ3PH/8bMQ3f
Izr/XP/9d78xpiO24s+wC7S6yt0NpE1Bugd1RDKABi1F2zTqcvvNN739w4f6babHjx7mxHj7T5bH
qoAvZcnvOR69jZOPP7/+967bfx7m3RX7zcOcRE0QsoQtECaAnZc20d268yAQmQDU/joY4gdf58Rm
+4+tf5YpWy/6ykATFirIizc/f6Lvbeb/PNFJ+sk/gRNLo9hyEdugxBzWKFpdRk1V0ytiGghmRzVC
CJf5MiTjFkV6nvY///1//2LAG79/oyQeunCFq3LHmdVXxnbw68ixInX+8+uT7yPN/n5A+v7g33yy
4e8UCMM5XCJ/hT8MDfR9mBU4Bu/MWOZd9gtCPTaG9j2yszye0Pby57fw74+IALfv7+BfAhAYsPez
3l/8u63+m8c7M/DgR7d+AsP+W9BBBx2Q+cXH+dHlT2pPf160wI+u/v7vv3k1/yQn6N5zbuOvoDUL
4H09O/P2T9Yu/TuyYO1DiAtsHK9hNo7YqsV5K+ek3NDael2vBvA/vWXxLRiSSj+3Wntfz7v+SXVR
cBv6yxolsBSTdmN56MHqIRo1/eIFvX/Hf8IC/tl7J8Ul7ZtQGmrLHVow125BIw7zRi6WQBgu4II/
72fIyRYPwr5MlgGBfHC4UMgG477zIQQmckXmg17W87ba77FO36ynEYr8MljbBBhj4x4byKBuOhan
jz//Fj94V+QkZmNp1oTA5p3CobyiBKqJBZc8tP34oYkSJBr9/Fd+sCd+512+eYYqQZxdwoZkN8nQ
HhAm4t+knIBcPO/ypxu6FNbHy4l3hkEGkvn1Gr7GDhLj8y5/sqPNzHqW+HG8A2TqHrXk7SY0Hgb/
8y5/sp+NCDoL1W+yCyGXwjewCVwiCjYid+YPnOznBmKaEeB+sktJC1xlIHCMbaaaAYc57wlONjRU
o4Ei3gpfqqrEM0uUugVoC/PJzy//g17u9zP2m9XTpvMS1VAH7FqpxvIeTqLRPAejS/0LaNBSoMu8
D+LDz3/sB0v1nfP8tnwzOwVI+YkQsxmEWuy1C9Y0q5p3jfN5P3ByLq/CjlBMQeDcKD6E0FiCSchq
E06/OpvfL/Qv5c8/2dLIP+N+C5n/Dso6OB5rHkCD03oOECvXZdtsEOBouxfZJsFH0/Gl+8Wb+1HP
8/4ncL59dXLlJQO4h7orEzlcgEwoYQp1EFyJTQJhD4T0na7BqwhYz9tts2IsRSgnAlcfZl/H5swX
fFINbBl7LGm8ctcyzxSBWCAyYHCT/fzzkfdF/W+v96QaRLNeBSxzKTI83QTnBylnZJeWzsn9AF7b
3nDV9l8HL1xasJlJF12vQUA7WAuTpH5JGhpFv7iVHy3Vk8KRdHU09IsIdwMrVZDHLv0yrOsynle0
/ZOyIcEIEbvWDCEIw7IDMQK9IA8S/vnnL/JHd39SNAwBxlXXPNzxYU1ewXXDu+IjaeK8q5/0AGMA
FbznsXSHrGS/higlaV1mxGTVL1bZv+8y/I2P7xe7gnsooivCc7QF9ndIwmnyfwOChB0HebuP7D9h
BjjNQPXyT0P7rmA858mi9P2GvqmGwdJJLCKA5HGC9NNsGKlqM2tC77zjAn805vsfcH/HSJkxIpv/
boLUv3924BffXz0uU7+rx9XtlIG+23VwjcbTUP+iBv3o6id7H38sqvJWHA27mgpYKTU0qyX0sGct
qt8xl29fPaaePiGiR+4Q5tIMgtAPHQ9/1bX+6NZPtltVGz0EMJ3tvPI94Hhem6KEHmZ33qo52W3B
MEeDbnB1XdIwXwIkKquW/CqB7Ef3frLbko66ZGZ47Z6Gpx42uzmDPy48q85FyclWqyEP9EFvud1I
hNyqtHtX1odu+/M38740/ms9R4ba9wuyK6PKOeItu8WLviBxDikLSAkcup1e2J/o6Kff/wDn7R9X
+zVAFCUnWyqAvrarm3LZBbDd36e6rzeAmptf5AP+4O2fBrsitgyhzw6cSg8J0SFJI1OARzmzHCQn
W4roVpaJq82OKxkehWzZ1bDKM2/9/ZG+KWY4SBHsQwK9Q8RFSeCrorDuVSviXH7+cX/0ak6OSCgZ
VAMrNry5nVgvoP/Tl6Ys5Xmb6jQCFjHB3kxMrbeT4SDog8VP5A1yEODWOu/2T3ZtQ2CP5DNCYxFA
5pB3Hr1a+H1+sfB/9G5ONm1Ue8ibS8p5M8qKZIEyiLhLU3PerbOTTRsMdUjLOpnx5r3XCUFt8HOu
5XmflZ3s2QbpSp6n4j9vPaQjhTUEMS1nvXV2ulujpEQCL5k36QLQGGoZCirs7BdzcgA2/oy4Fnis
N2udIn8Z0axZHMOBe969n+zWKoyS3qc+rh7SL6MI5ZYLfh7yhOye73drs7YyERwXT51pd5JBZlw1
8Xre2c1O9uqqA1Yi3mDeRLpETAOZ4UAdSn1e28To9/feVgPteqRUbDrYSmBfEV8MjAFnvvWTfarc
pIe+gpy+bSrINMLo1ZsVPfPiJ/vUL6MJLixPb2Cv6KCnFEhpg+/mrPVy+uc9oItYEf1hDDT1KcyG
NazRZqLszKuf7FMk/iCKE0HLG5YacqVAj9yWjMv/UfruXzhfFJ/s09WEiI/AlXewRsF44zqkABee
9hJ13po5jXKmI3LSzcDnnQ1bSMQ8ZBfvhoXqT+e9+5O9SkRJ/y9n59ZkKapt4V9khAKivupay7zX
JbOuL0ZXdZcXRBFFxV9/xtpPlZyuzghiv9Xem0UiEyYw5vj0uEvsrNXc32XdDAmxgCWJX+tOsBpd
KQoPNFMuGf0edeQD7Mk++DXtRupsO+iMg6Vsm+AJy+M3S1Ch59c2eR2nWdvKJBqSpey2BnrQJn4Z
4f/u+UGdOB3EjAqR1JgyaFGpAAn1Q0Km0LPnTpzi+XZTqDuE41O//93a6AuJ5b3XoMTOZpqCJgJX
gcCWaHZe8oPMDc/tTGu/pTd24hRiP0jTIBAqQRILv7IF60AOxE3kl2lcsby/Z3lm6knYV6MpoYY4
TuOe/Gha2Hn6jY2zn8L5CYLaVsNRwGpbSKnQdfHWy+sfcqTYCdEMPnmtCuRSggKVPaZzHT32QaW+
+HXdCVGykEUvMNcv4eXa5FRuX5O09fykTowebMy6qhGm1DFqdSFu/dZP6Xu/fjsxyja2w7sWbaMc
7oUZ+xiz+Q36w58G3IlQWF+iOJXWMHGsrur8rnpoD9iD+fXbiVCUOqrkCEhw5qjGkzb5lmrb+y0t
/0Ms/HaSgc3KitUcYwJV94exHmFt1/h1mznRydRm6Y4L9vN4QPOzEVSK+O2grsm6svHCR4WzHZf1
Qzru5aCrNxzW//AhmROWbb/sjTHotJKfDtT6dslnr4945bD/vpj0GbSeh8BHZI34offsQ3pwv3WK
OfFoplXsdkOVnp276OWwCylhwDif/DruRCQdqv3KqFpKmGSBXzGIm6zKvvq17USk6NsZdIYwOMOw
GzKCEP7hGfXc2JgTk5jYkM2F2JKblu+Q+LLglGWoGPbruhOU6bwmMM9ag/PEn/V4SnHL7NUwdTbN
pka5EfzDlxKGi3DLoHA2iSb+4te4E5Mb3qOsHar5DIvbm63H2/tEu+WNmXKNkf9/JUVjZ6ZABoU3
hkAnlxGZfn/Cc8kOtzWIJYmFv1XczTx9Y5e47sD/9kvOvNHTbJEWUn45MFrJ82LHCiXydQtn0I3N
UFyEqMtAxTN0m8ONz8jR2JlNnYoAFdpIfEE1KjktWzScp1b5bXs0dmaTwm43J00WX2BI9kPo6POW
qsprplJ3iV8mSHlVXcUXmzUKbgf2tkVRrmfjzoRaUNsEwwceX1I2naN+aMFMgTWW15i763y1ry0K
21oOSTSc7aEIrvIIanvPrjtLPQGHL7YBxoUckufJkiEDO8bn/+76H2aou9xzuCFtau8wXRqAI/+e
h1ZuRcgt0SgnIPApUuZo5M1cLbHy2rqouw1ArbAlQTXGFxwV4i9s0vNTF8HO/b//oOi6Uf1LzDH6
egNLOkv5CtXLRaZZk+BqaYBR8hbhP//AvId/ZuMAGXE+sGjgZau6l+5oXyLMtPgGJrmm+ZFplFoj
c/l7XymuNWBpA7uZN3p33er+f+dgafS6c9qYUAQ91rUUNANq1M+WWe3ZtjNPMhbbcEqz+awlfR+j
7d2svm07WUEEZxNK9wgvSoSGDwY2uncwSeZvLMh/GpXrv/+W3DXwdehxlMYeFUMxfYTdp543fmc7
l9qyZyhlgIf2UsKMeungIVPxEQvuEbV+Wc2V3vd759UmWYVn3KWsmYIByPoF75Kf/nsu/2lcnLUc
fiuh5hTjgspkuLIaFE6BMZa8sTn9qXVnLdcNpPcy29FxFJSaMbzb18kzOXD1mZ1MQpY0dC5TQR9R
I8JhHpUQvxF3pZco34As26wLUKD9ByASik43fucjV3ip4Tlra5QClISgSgJF2FgGWffL63MSJ0At
9K9zKpcZQif+rZ73uzaJ31jG//AtXZ7UrpdKpCTQcHRAMUM/JhMsQjs/hVZMnPgc423I4IWsS7wu
w4HpGJ8Sispdv1Fx1mujyCyaaNPlCBkenNuNDu5hUm0/+jXvhCccNLEqovSlJKv9e8bhcZ/TH35N
O+G5IOdtFJxBS8Hrj7sCZFBKz3noxCaq6gXveqbLA+7753VDKhf0w0+vfrvKyhZlWrPexVwizyoE
s08yfevE+++bb+yqKbcAT1GrSnQJN5PYgOLEu0c48e/51hFjC7/+O5toLMA0EmOswWSi3/uGfQmU
ePFr2gnRHdS3nieo7kNpJzCAM4AG0co8VQL/S1l+2+dq1LC1KLNEx1n0Ra4wKIa92Ge/njsx2uyT
Ejps5hLeiww4cXhbo7Qy7Rtx8vsBJ05ZU9epSVHqeOzwUZXkpZ08rwGvwNrft1D4V064q0PTlc0+
LGH7rqLc7wX8fzKz34YcrlGVRB2bLmklSRmkZPkQ1VvrVQQQu9JJkqxhDCwFOh4eKI3TUwkDTT/h
auxKJeVeBfD4bHQ5rAq+6WsCY6XaMxF1WfCLZsYwQABKLI/3qyX3fbz7xZArkAQyvYd7Wa3LpEL9
cQIbpwyWbrnXLHRFkBlmSbgTocsIZHoaTQ86XDz77eS4usXD6NUzocT5/0sb6Q+9mPzuj0InOKud
oTRVdbrkGJk8Q31KPlmZ+q2HoROZC+2moIOrLJ6Mm6nQRHwwQCj4jbcTmsBZNXaIw6msWwpL2g13
pGcTBtxzYJwttOsyCFY7i7iBjySALpx/hNHG4flF3V20i3kFGe5UHtmVQz+zJ+ykfsIdeGi/XrRM
MKRjvI+YLmPG4KcO3z8xw2wsW4XX9TFzpYgoE4At+T5g7OtmS4oB9/aocWeT3xMmWKCv/wIrwEoB
KkaVKeAsU7FuSv4yWbL5HRrhXPG6/UjCQGjLAlXqxs4nCaJZjhGKLz4zk2VOuCbJvqfhGsIgsucE
Vxaob6E4/XqtMwCkvu770kOcO4PYUc4MzNE8Ooj4S9gddAW/3jsxu7ea623H2MCKGjbCi/y095HX
ngdw7uu+g5qwgQNkMO4DMMB2DufLBh88rwtGljkhu9KVWlRMq7KrYvhJjAAYsSSFoaPfwDgxC7yy
iglKv0tAb6f5khjUX+dxNcJo0+sHXLkjdABiHNSKkafzdquvWJ2p97sfhb7r9dAnAlBJvmggh9jy
3Nbzh00sz379dqIVxL6N9n09lcmQfQccGGYoMHvzHBQnVCe81qWwXlQl1V36PcF75o0RcvWbMq7G
EdCB3R40HktEKnwDobqD0XKQnP0GxglVDVvKRfVoPV6tAWdR3YnhLQFlcp12///CjqVOnE7tDmVv
SsYS3jA1iAdy6LDYJLCngbtjVosbqez2bOTc38KIIeDl0gCr+YLq2mR6j0Vr1s9ZIvkNzCxgrtUJ
mFnmMIzBO2C9Tylc2w7WTfoT/HUBZg/tNAA60jTBBEPhFVD3KMYz3zlRBibffYRbsoJDILPfmilI
u5IkAHrcwrAN8OQoxG3C1wCif3uJaDcnJ5rsaHMDkO+41EBEzij0JYe5SEL24zSvkg7f94Sx6v3C
eND9mKMYdMAUzq5rqXf8vSe1HPG5C9c4LYaERKLgFv7VN3U01tkDT4frA8Z0kGeSwkphJVzfqnbW
RxmOGdxaN9kD7LnCliE+r8kGllLcNysraniJj8hns8zCeb6lSS7HVkf38JDssltYCS+goWK0tyKm
Yr09jkA+iR5n6xLi8C4B/UNXx3MPd5LEKwuBF+PrqJU7M1wYECE5LIZx6xPkpKaZZ2g56yVlFezC
JpjhwPPmn4qJZ/AjPfvtrJUrHoH3nqDfsalK2IncVXHkdTkImdfrIYlXiOJgkKRKuEMCYRRkIs/6
yO/BBNvD69Z1CM80Ab1AWRPwW3Yx/eKd9kr6mCsv7VYYNQ9JCGqZNeoJhaLtDdzjpd9SljgLZcPb
0AyEz2UNosUDQ/6KoiCzfPNayq4unb8fhGGitq6rWsdSpDUYQECR4DJ/ACLJr3lnpZyGdkEFWTYC
cGmuzjbdQ3PUfkWozNWXhgjhGC7yY2nBEr6SAbeuhEcmXIT9Ou8EaTS0EXwlMSN5LWM4xs2DOXLg
NcR08vsBJ1AXMIeroFnGEm/kvwCYBC1j9iv2Yv/bXn67hlBmg02QTcayCQG0yZc52fuCZh355dV3
V2e6xtNBV/CJgEfLjjRPRjivFbjtgDW/3w84EbsBkRGFe40EIYSfkUk2IA3b1jNBcKWm8F6qwOTA
Fo43GuAwTMQLFWxh6dd3J2aBDLQgmQ4jCu7hLM5hFwev5gmMQ7+ZyZ2ohf9zDQ3liGV4MMldA/Pj
7zjTWq+rYJASXq8JyS6nQwJxUOIqa7+tWGXKBPZGfpOeO/kNTN8N2FHYnboWdoNwlqthcyal56xx
Y1ZHwLLhnFwGdqD/NCh0+eeQRvqJzhl3IjYm8ExsOqFAO0rW4BbWlVERVtsWv/F2+IeSW8adDRZl
71XF+3Qo4UdG9YsS7ToWVTIQddrmMXhBLepTEGR9d0IWJ8CsyXAYvTRBDH6f19x1panwC+Ch6ZB/
bhaOjGCcdDWsaJoBLHW/H3ACm4f0wJnlujJVS1Tdyxaee4DoWgBV/H7AObccodGovCfA7sDxDr6p
W7exvBMMjA2/H3DCm4OaqweCH7CGoGLiMF9QOPTTr20ntPtF2iUzx1AqPczFXtNfB5Qenh13IrsG
J2aeRSLLNWQX+CffETL7XQG4EicZBGG9wbwILsPrDMdOGGejhu2j36A4Ub00Pey4t3UoK6PTM/wT
61yCtO05X5yg3hK4zw/4omULnOcP2W30pw6w3fj13YnouWMD4JRAgCHXekrW476f6jdspK6f7V+O
iq5+qd7xzsj1CKvlnTR3Ua/TKw5s89vEXJXqJjisowWVJRUpEGNdmk53TWKGxm/YXQ0Ty/YRps+h
LAE87oopS28Ei6zfTHfVqloNNaAZ7VBmrNkeZi1ZkSzd+uG/v+k1GP9t4J0gzTagyqBzw/XCwSak
/OFcZ+c+jMbxDODiOPjlWK5uKbW8SjmFx2Bo6AKBWryADS+CECzT//47/jSB6OudXgbtPK1Zi7kZ
E/DKwo91VPlNe+aELExuFjgso++4XYtPrcZV/mGABfXruBOyAyZjICBIPsPhtvq4wjH9eWhiv0JK
xpyQ7VvYPodkBiUH95kflKRxubRx6jforoxV4XYhrOTQ4zH8Soie0g9wm2z9BoY6m6uBXb41tu2h
EIB7XIG65+nb0cMf2LN9Z2+FV1UFjq/uy0MnP3B39CiT5ovXN3UNCuHyiddqFCejXn4EG3yazfrP
Rie/x01GnZhtcXwbmuo67CqtcOE4p7eSx8ZvutNrhP123BpJZ/ZDo/MV9LXnOIKjOtyWPHcoV1IG
rlFi4xn3b9G2RBa0K+gRAIQautXv8sWVlKUrCL7IbPsyarg9AbAavh9RSvzR78s60Wp5ixuubQpO
dVSDkd6FUfhEiIrNG73/3zf8l/WYOgHLGQW1jRtMHQ5Y47spigZz04p10hccxAy5wPqBz6cp7uEJ
HlicCh7AuZjkNxKBtGM4OW4TFtgYGLjKwHjFBkLA/zzeSSGnybYF1NTV8WOsbGsug8KeW5i42wGP
YOx+Vd1yZ9tmvdDKAEp+wB6nyUPZsuOliVBa90FcLWxehjYFjwEHNnbgv9Vb0YQQnT91QDkeJ/yv
5/aREqAl3kgkr8nov4wJcQYdj7K1WXkPula7CHEx8R5BExP051YeKcCSq+9lO3FGv25wYqx0D9jy
QALIe/gXDL9n2Lq6PsgzJ3K1dDjXVdQ9rZnIHkhLas88wVX2jUD+jixcRUn28B9Opg9ZVL/3mvWu
sg9HZisDvomSwkA77wm7JeP8llXQn76ucwQxJpD1Me+inBTciG71fACVnlmIN6DzX7P6lmcc9E6/
v8RZOqHvjzkD+7IMVMDPTGyAk6q+/uTXurN0NrYyOOpSUa4ja05BdXxZOvLWOF27+G9R4GQ4UVi3
RmiDudmb9hl1Kexd2tT7X3sXBW9c0P7pJ8jrpT+ssqQmgKCc550KfmqWSU/gDQDycgAFh5rgN+4G
/pCsuSK6AF5EuAgAFDnCc9xCt8tCozcW6D/8Ca6ILqHQch4o/z+JekqW26yf48uYZnj35/Xah37q
AteaMEbbvG0TwHXsnHyFzUb9NZsSv6p6+CS//gyzzaa2tborE1CaLtBcp3nVRJ6HFVdIt7a4iqQm
asqWpeyiVivBzmz9znGREwEhV1HfJ30F8/L2LqxozkbuOebO/Lc07OdxQdPHwc5VNl1kS/zOh66G
zsKQsZ0zUcErntwncXA/cc9bPFdDB1nh1Su7rU6q26a7DiShMojps9d640roKpCDAQMJMNmjej4r
pVlus55dvFp3NXRhJnQVh0FbJu2s7qF6/TLV1s+XmrkaupondbASgAiBROgvJltAmZ16Pykqc2V0
gd3xniJ1W7YA2JwUcCxBouez37g44bl34WRmOmanRbJ2B8hk+6S0EJ6XiuF1Zfst/27GbJl6NmSn
YZ3wdjuWnR79dj9XSmebfa9ljQykXwBbG8wQXgFEb6y8f1jUXSXdCnX+geJiBNG8jjlUY4XiMDP3
G3NnZzrgDzavi2pRMCltMQDPCYKkHjJPQVropJiZtKi5EHGGGs/xIHnaV/p+BOrbrwSbhU5iafhQ
gR5CsxOYyniz/QAVwBsj87+l9f/nBdTV0jFgHuBbVzdlZAO63oetjFFgVMNT+AUmbWPZxhlYY8m0
yvjMcbu2FRNYLCucehW3l8lk4XQ+VFSTv2QSk7WsUtomXjfw8P1/PZf3YIpg+bNcj0tAvNy2NEzN
uZnFPJx85gV1ZXhD2y48jRrAPjUqUb9MtgMlqIl5RN84e/z7rKauDk8vwhxrpczZjKBJyZRtJ5Ux
r5tm6srwcHiJqaLSnKOrJeAWTzCJYImXvpq6KjyVrAyVh2h8NbB172cwV8ee+Gn8ANJ9/WVZY2DE
YQZzJl2kCiqiDuzr/offV3WifRTAYIa0Ws4raWSeBiBuTzsLvfY16orwamhNQxbQ5TxCWQMCmq6f
evCeP/v13Yl0tilFIw4+fJDh1YOJoz63NvYbGFd/1+otGvEQu5xhX0veD3IXP3h4JF5pEHUFeEfc
bNNi1vk8DOA9w9QeZlSs8jNcAp/v9Yzps4UeNI3nc5vs+hJXC9ADgfB7Y6eu0SAFgvvoBWjkdJMN
FFfLC5wd9jfW2D8sAq4Gz2wT3PoSO59tEh25CAUogcIvV4Ft5utxiYXhAZ0w6oeEU9S22F+hbvxq
CUH4eN14cCg5VUDWnWtUz5yyrWkKrMd+j/con3zd+oEyiKpdkVglivyYJX2WDfFzdqCpsyM3ElfK
o2Lm3IY6zHdFqnNVQUb331H678dEmjpR2kdiImIEHZxXfby+b4xsJSDYpNcXphV2wf/+mT9MHFcJ
BiZ5xaIOf0RM0uC0krguht34KcGoqwRTTZUsC0frdT20pxQysAJ4sr/9uu6Eq+iwHEDPqM9qV7Zo
5dSdZln5bXyuEixTLFxkHOvzKsx6kU1KcnibH347n6sEs5JyfuhNn4Gk6i/RLD4dURd7flInXFHQ
z44RlyRnlTZJARJfB46b9pP9U1cINiQ2WZK0UudAglPZHWrIqbJ+pnHUNRqsGGh7UcfVuV2mpjhi
2RcgzfoZmtLEiVgTWVw56zq9dN1wvByh2j93wDy/EbF/CiUnYiu6bZGBWPkca8BTo2vCoUj01uXa
H1p3NWAsinBdbbPswgJcna/Bz7EfXrwCiTs5sIhIVMEhBZTQmYJWDeqy+bw0+/zVr3knTqMezMEj
1NklBoIOAtxu580Dh0tH6herrtOgmlODLF5ll2yO8i4jd33omYm54i94AE6LJWhaMmx/Vz3E4CdI
pK7yC5yYtmqSKbscV9c1sUWsYE26+SUErvKrC3vgNO3ITjAAvBm0eh9yPyNT4I9f76lhDFERlZKd
OOQP3RA8sKH94DdVnACN4WDWaDqwE+FGRiVTPequm02aT37tOyE6wD6n682YXNgY7aArsJndXUv1
3rIyvU7pfznpunquNhCKpVvFLxKs6JulWlf5NCdhXZ9Rp5pUt7U8tuZxOaq3D9dA1/3hR53wBVux
GtZu6nFs3bdhL6K+7cmVK4yo6y9NtYs+n0a5YQsb6IS9fe+ASU1ux17xRl5wsO4EWMOHWEHqreBF
8xelG2R3QwhJq8hpZ49ty5HkqOlB8ChVj+tcbRG/3QOWTCLXByCMbR7SrKV1rpdEIREaOT5dfiXT
1n8p3UgT5Uwkrbylh4AT/MniQJ/UJzsBNFwIS7v9Ge6V29rmsZCo4ckHC+DikEeZCTh4kxbUCPDk
leCgYkjcWS4yR11Bb9DBORmHT4pIHGS6pEt/SSXxzxoA2/XEIfcFuhIjJIp13UhbHtbsAL6JkM7D
XyMubROT7zoKI2AiU14334aWieynrI2VKwo5j1HLHEaDnf16FendqEPaPR/gVzcX29bOkTglKJys
zgfeOsg5INU+F1WKmZYVK99sLE9kPeIQHOiVZ5c2NodEXdg02hsARMBL5Wrlj11o2vQUtnQDtD7h
E7KwVKYnwJJhZrRPNZ8G6De7salPS4bzflLghmQH233R06CTPCU8Qd3I2pYVS5A2Yi3h0tzha40A
QesUmV2eRUEvT8Beku/TIvlps8ee/ATk29KL0mMsnoCNT/nnBmT05IkuYCE/HFWTmvrUH6hRYZds
MxEcEQ4OuOcjKjRSfC/Vtgqdq8Mjq80lhKE6sjEZjoe4sZzu248ple1YF+OKy+DbBBVI2Uu0J/ts
i364wqjrNLg60PamH7YAVSwHRFtw0EnMas4W33Icb0mMizRyy8WQNrngIrtw0QzFyHcQaHGbYoN5
vWaW63wfmlmcN4016omPtele9p3UQ4rpMBJz6WgMEOhYN4zAoLqxPTCoc5N+Sxc6jPfZfuDg18Sh
2XW+qQWX+XmWxglBBrUslNICAErafYhEqjlMsiqx3w9ki3CrHS6wdTzwzLysNWq3QjvzBUpODn/H
sDc/SB+gZkavCVPPCVDX6amp5rj7gbNP2iNoJBvX09zF4/wkTFjzF8izJnnpbIIyoWwMx/juiAMi
HqJmE8ff7dCPhp2YDkb2NCFom/OgGlDLlYy66UsTyDQEGpeJmsd5IlmmnsJlEdEP1lVVavOqzmRd
btu6xnehbtn4tdu4jQvgMEIFuOxGowyu8jHvf1bLVos6F5NIf8SUT+oLqsuPpsDrEvYu1HmM9hGq
vjnF/3kM2M+x0+txK4my9kUcYRQVqkEk/ewYpvlNLcjxtGRhfQnJlHbvUm0S0JjTVjUfgVnfj/cb
CjxIgCdc+Aakp6sJOr+dt2UYfgm83DT3HZ+oLcex66tyIlmk782UJaToGGXkW8oJy/6ONlE9oYQ8
uMMz0vETpS0y77a4PtUwCApOe3uk2x3wMsA1wzyIfgUAlmUn1aOU5UNim354iuqqjW63sTX2HExN
t99kVoe8TPguwi8hrwTo5FNWq0LZJYAdaxdmM4poJJ/Xu/WYY/04h8cS3lLFVf8JTJ9qfGeAC2ku
YSPG5LTs3Yq1c4tT3Vygn47045St/GcPT4ChqHBluL1r9lBjKWnGfTvzeFx0fQrxWrXeiw7e6peq
NgrlNUGy1i9NOmfsViqleL5UgeY/mibrVFEPs1jAxB2iKgQDjdH9du7lvMA6joTBaZkHEuVDf2zq
G10y9OAUh3UEJ9UdvWiDetZ5B9b1cB6uljw5vDQP8TRtKEw7x0pv30loNw7yYj3AEhiUGP6IdKn+
p0IIJ0XXN0QWXIID/8VONI5hcCQl3BZzKo6jvd0WVMm+WKAxdZU305LsWO8PtY1j3i3YprccN97r
/FNEy1J/XJsjuweiR2NXELCsyT72aOr6NdVi9BmwFDx3noeNyDhHAegQl30WZeK8rjXtbV4D7X3c
b/tc4+piB+Yuuwkri0QR5WxNczuPdgzyQ7dt8MxjocmpYdwEpzlco+yU2OPoPuvwoN3NuhxbVho5
BtVp2khlHyhgWu/DaO7aZ1wfESvytu+X7AJqRb3cZQLHmCeLe7H0wkSLTW+pqniC2Js1+4Osw04U
46GjpWBKJ8CBcz1X7YYSumOOPi6hkKjIGNiyvG/3MCE3I96Nu6cRTpvtlK+WAbAFrkE+bTqLbiMK
uvi7eJ6C4S/4DqY9kNV0xkQDnrtv/qZ9emA6SFhGzuexTtv1gr9s786xFGz+BE53U93NddvRW1TS
8v7RaAIA4BlrUs9P4LbR6p8DVu1gKsxNF9/MY1vXEDijDAsTJYWZ0l3TLVbdqE5SCIcJhMTheVag
rubrYgfyPARZerfKPvucEoELXxAa4uqFRU0f/ILU/vkqer2BlQqxl8Xq5Bnyz/3XOE/hdooCbIDF
2g3il0JxzWeJMoz4hmN5jvI1m4S9ibbhi9CsO8GJHfj1qIJH0hEGYKH2+pBJke0EU1+GYMU8rWpf
CzUjWXsvCJ4NL/USkNPWtSDaN9UHngzr9tgfxLJT23Zz/CyzKQ0uzRiootlHkoN9GmIayK0vQhMf
83fdERzL0g5GKsWCs+Bjt6Du833DYOR6gsyput/wD49H3denFrkT7haIoPupY9p+FVrXSyFR2mYf
4EZK/2q03nPW8cdGivB2BSablqizVfR2ggLrJktS9nxEEmYwTYaofwkjxGKekWDFfOjjghDs+2HW
tcMJq848PR2BSc9rmg2FCasH1QXyE+zC13eJwRJ/intJT+00/jzCZsqtrNrvwC51D2yDX2OxzXgS
uRFcWzC+l2Uf7SnUMV2+TFGN8lEkWkcM59QFZqewCRWYB/m4BeyFACNFTu2mouFnulKs9wFq9+5V
N0Oy3kE0XN9ndNnXXxCmLG2e4ZX1OIUBWeP7NFmO/e9kkNulXhdIl+EZmfJ36bTwppj2oFEfmh6L
4Xc6yirXc6BoU0hhDRxVqpr1Yy50ouq7g0SLPkGss5hym7l83CSSwV/DkrynyyGj09BFtcRQNSip
77Ngqt4Tpar9AmHkMHyEZm3pnmGewB+asK3WUk7W2qcE7g1gie94mL9lsMpZc2nIRnK6T1Pz1Qy6
Dr+3DV3fdZRM75XWR5NvoD/MAM8Px85/jlE7Rc9L1/LgK8VTWPCFcayksG1alhhVtKznsS2SVq+k
qBXg13dNe+himkyC+25uTFUkR7xe0sV0XYnDyaEeN6jD3mfYbBOdr5uERqmOn0gmh8ImgKnqCrI8
rN8mDzpTQX7cmILoIznvPGtvrWyLahu+SZAN82Rvt9sNOrpuHL5AjWcLS0dWkIYJDnOTDaQWPWY9
ti8UdKVdFcKkzdhT3TOFzH5WQJKuWfTQDktgTw2A6TfxBv2trfAoyga+nCPU/RZ9r6e8pTGMIzQf
PiHr/c5F/M5EYMJEC0KU2asSW5Id+Sf/WrfZ40qzYpwiREYUhWUj+nUojq7D61EQsme4XU63wA8K
nUddT0vBVFYYlLi+n8M+vQu6ZNAwZR2fcM5Y1pL0YHev+GahnJ5UMzUoX4/gQn1RWdePj1SqLcBe
AYeF+4zX9NSN07Jf4qhl67toCDW85PFwn72wdNiay9qDyvZ+Ig39ms4gip1mVuFuKW2DhT/ZQVXJ
JdTdRt7hQZMOH+eFH+9i1vdRqfpxDPZ8vl5fDAwrLiouoIFMyzVSOJscQ53dV1gy1V6kjNXvLTSG
QbFzRO/H+dgmFNyjrppsBRx6K1EkWdSqd2LGHSYGr+6nM7Wo2+4vKIGMzmlFh+Gkw4qoImqbPnpk
RjU98BXzNblOId1t6iJL15icpJnCyKAR1IwPcknOXdrDmis/JEpjXxQqKOnneubjgx4M0vqiqbug
iDpYD2LqpvuaJxvHIkEMvDVuar4pJJXJHuIsWC94yYVPgN6AX6MsWG5bdCb8YEYEZkFiPp2EbcxQ
ih37ybc41Nt6IYnoI+C3NMz1ItbS9GSTvvmZrXGdzzQ6LiY1+9dhqBqCI09cdfOTgcwNK55GSt/e
0VZtePuv7LvUXpnfhz7o/ZymIjyngKrtSN+Q6p70AUHz561fg/pW8CFeXkxfRevHQZuowNvcRL7b
vtrWIobP8EmJ5lO2G5OvKvjHClRxjXjpyfXeNTfNomDswlDXj2SPFsexZCpPcCCfIPsVz4sOyQ0R
ZCv30WTnTSb0/zj7suXIdSzJX2m7z80aEBuJsa56IBmr9j1TLzSlpAQXkAQB7l8/HndqprvKZsbG
yuw+XKUUUgRJAOe4+3G/qkGfvxkUVOmyVr80PPTvQkBa90VIpUZCyvAk5uncdTgZzvGs16/QVuFr
34q4ONKywHjBVvlN3fQBdfdkhvU5kjfEDZxDxySWK1xURrIdULb0rxqQk7ufAguB+bBE6RhAcpEH
4jWOW5+sXXwDGhIeA4jjZi7xRF9hi5tOq4vpC3Z3vatpJeukaZYB2hvkLFExB6meET6T1Vg6uD7j
jD0jL4/lGOkdHgxkCUq9njcZf8WxHh445fwsSY0HjhmXlkQ+GOGal3Azy10sbfWgifUQUo2mrvtk
IaWafaLRv637Fbms61FOVL/KcLHnoVpjlVVtL9NmG7dl37pKnFcoWfnLHMTRkzYzQ8YJHdooOOZN
NM0mybFWYhg/rAX5Kod8HV6EkHJNprJZYoiTw2les/LicHEy67LBCCh24WoRU9/3Hk/ZUrKuyrSc
wuA8hRz+AhiUnsnZFWGubn2w+GE/wbmCvG7SUJmqlU/D1cit0O/oxZoeeT00oEcLE2d+XS2TQbK5
bidsraF18SsbjSV3PRuZ3cF4ZG1hsuFlceqCSZmfAVYm8hnFWooyI74qhmQUJZorNYxRmTqDqntO
chYwZpJVrGP5ucSC9dfT0k3bLyQwzijwiyEWOL0NFrKwSYURuGoHX6icHlxsyuphCYFm7bqWs2Y/
RNj4MvToOjr1FyXmro8ayu4wJlaJKyjCWZiFahHqFGIQcPld4hRt7kY/xJakq9JTcfa9Z0QmsMiB
WXOyVdSsDwB7IgpcB+rd7cp747ETFW2EGso2WPpPNeCX+WctanXiHUhf5ps5+hl6VgfvDSQDAH6W
TiBeGLRKkeLpQOWf5ONUI3zKjUs2NdrFbxIuFcNrPBck/uF9r2iViagPUKzkrQimJzlv1aKTgNKI
ocrJXZOqnBl667d4WX9zGFiYL1diPnMXV8jofVxNsShYaIjO3ccj3t6yaydYpR9UGdDuXmJ9Yg8m
zF0KBCSzRYC/ixaD+seKkWI+srqoSZPxzS2uS4yUUiNTpUNHjfal6tMVRSoKa9Q9w/xQDSgR54Oq
de1ejQ+6ad9VwaBO3qtR4I5tanZZT80yvddKYLpOFrXy78Nc99PeatIEqarH8KrsdS7THtKO4Xqt
Kq5xS6IS460evFHq7NSjw+olDJJexw2+VRj57/PrTtP+MOdL/NgzusIyeRDbZu9WY0ziEISdYMxR
jwxhmnHV7dc5RvmikR0+njbmATkUaoRd8zCjfk6GcZj9QxTOUfF7Qk5YvNtqQopMzrDz6hLtEdh0
zNE4Xpcwm8NTx8KGnfMKYeRXVq/dm8L26TI2DDw0CSkh4nn1ZqsCtFwrCQ7Lhuf6EFERRucB5031
Mc+sPKCpDdXPDuV9VKRCaVI+ItmxQBlUhY0sxwQPmWBpjH16BT4RYBR0i4qwvI2rmWypw4J/qUPR
7ExewtF6FPl47ggwuRsgcEzcx+0i6/M8OfUL2OIPBE4NVCKfTGKooUPgGn1sqc7f4dCCLkM32CbL
ytU3w0AUph5gmTOfTBQXqd1WpHdhUIkcy8gxc9MPzJsbl4/+arS2qz4i2Kh8B33tfbaMAW4jX6LX
ery0FHUdt49m4fOrREUzZHrr0XhCqTcsiZmjZo/xeyWTys4axQnI9wnJrvECBgI7oQdiOVS3M+am
EDccX7BLWBm413reooQKzFScQA4pf836uA/uWQRZKmRuUaun0yS1HgxuyrgSD4+CvCp3C2FxdSkb
ZPmg+1LJXYh5rP73gs5nSoMCWOw73EcQ/e5E7PmuRd9H8WiW9MmVaK4Pa1v5hFbYQG0yjQ6RrZqO
xWcsGk9f2TwWU7o2PkTrHnEzLUk1xSb4WZZh/iu+FEPHeIFvwssq7fdQm4GfCFCOUKd9w+vxqBCw
FadKuua7E1iySYz8qxQZW4TvjIJd0AXOrtmGi7DGOzi25hx9eUzYfqHRHP2wOlCYqC9VDqw7UA28
vryF6UaGCqiZz0J23acxC4wMgcUVVfsK70FVoeguZnasBr5+AQzS25UzNP9uCrMpkcZ0neh1U8y8
fwlyIsV3iPwp8QWwpADWV2lxrTpXY+8gxZpSHfbzvVN5ZDGpBLaUa6nJfRlIhBBIFDXkSsywyN2r
yUmaLcNG2G6SE/oQ04zLE1y+Q/5mnZoegoD7tziPwheomYbt0OUYazsGHaCexTTLtJM8hkX1Vk32
Dde8vmrDGkJNWUnP4NrDu1NXKNWnwqJnS2yQ1z8we74kvcA4orV8llduscF9JOflRqqtiPddDjOR
nRHrcuiR0XQIrSEnXoMDTlzL/GuBBma9s7rDPPw0wcEqET261ad5hGnxOyxxgDT4debFD5AdcBqC
MzyuA52rCtuCYiHrUIOgGQIaOrwUi0RFygCOobgqSSUCGB4j0SZzmIgQOxFrIIHzSDuEfkVuKw/U
EvuKLJOqfqRxB1uDBXFGjyXeSMLKS2meYttehzlxQHvZHQrBiKfM4u28dF0+d/uqz6sipTyy86+L
evvUtaZprpYo2gz+Rh34R7TKs7ljOpqvUFmWbB/HNuiOEAVH8wPIlXaHbaJt904guCKjxWRCCECR
gr7rZoJNBI4vZ9wLAGy5FZ0FdjRDhj+t6/Dog6Ka0laMoTkHwdRsBxjqbV+BQAZhYpCDfKW3bsHy
yWNcjnomu1rxER3mMJ9ZF6KELcr2arWFeIQev8ewCBxLgdzBeoTxKP8RbBiQ2MeY+VpfgJwuEw4i
T8KvIXaaRgiUqzdgXd6Mtj214NzK92LrfZPiTsHCIa4LtAHYMc3UpEWfW4SBwI5L3cD0LwZSM0s7
npaO9/EhGsmMHPB8knGZBAJGnvtZscsiDKpJa3TuPfo2bD51Vm1ezacB8zkqod0yGCxjMLjfI87O
/GTdQHQ2wSOeQFvcUB6+dhwVWjbNyhVpxCeJ6bVBrvVrKWG8lBHgGeUPA3SOJ007FsULWTbsHjoI
ZHiWUdiItFHU0KwDvjulXTsBrE0KuS46qzAuS+647V38gHStckpW+Jrb3bjmAq0w3TgqGGXD4TNw
iChKBKZ+1AOC4aboUKx2jj4lPtT85lGgymvhQxOl3EQ1vTd6hrWYsWgzitI3zeMKS4p6TytPmjUR
sI+YAMkX7aYTbgYYxuChXlAUdmuU9wdnlM9vio6U2ynkZGlvlAXzkEjLZiQA2MJ9E8HK4pZueQul
XU7q9ogUmIDeYxI4klhTjm0zGM12tfuZwVFyD+2mbVLwhGL81c6ND5A2vA3xKTDABn8Q01zukERL
lYVO2QpNPRq95nYEIl6nmJ0b/JjAXSikV0RSgXZWDEF7RJDKOP2a6ap8lkuZD4cZ+/WcOWFtvTOM
xX1GEe821EnvmrXYo8MwaJU5DAUhJzaXrE1Ej3ZZVZRqOecDieIUI0NaiQzeIgQLqswbKDRA7nf6
LKeFbahZBsuPa8s76E961HYJmIWwTjACvVVZj8fA7Pkyhv13VIraBOgdQj4whLvDlue3rRuDCcUa
nO+Aw7RBncjTwDh1kNQigOZUhzGLX0eHWLTrGQDDYvHBS15x1CAL6+5EVJrlLcCnUUFSAAXpxv3F
nx2N7xRvE78dLz37VR509YLiCwrwLanWXOu7tQk9mhU3MokFzmsAsFEK9lDMQ0J8o9rPckU/D7Xq
GjXk2w1T0KMYiAQapm7AtO6E6LfOnb3qxvhOYPPQKBXjavuqC/Br71U1d/Wea94GAIh6y9qniUhX
PnCU+1jLVEVc7C1Ko/67sFzMcTKECv7jc8TH+DkE2FwiSw2M1oAQDj7WrzYYu+C+06AwHyZV9R4e
HGtsaBpNPZy6MQhqnTkVDZhcPCTcsr2L0PjIHUKJx/4KM61azOkGVrRr4DvoojLKiJBDfDVbcKPX
qK5jeY2yiPun1lS1O0eazd0pGI1u3hkhwK3kpWbbj10TjImJ6BxcdwR+aw/B6McSexxMIFOFyrjd
rWMTu9vSDxjdagSJpufNQKSbxsSDtiyZaWGa5HQwfMbS2/yZATRNaYvEjmrazsHmG4qSFU6d5jRb
zVbUU0O1pWG0DONx7VrFjg680XwwtdzIa1gMQpzLGtx2akkDScsOE/LEAfRoQV2B0PKLCPa9o3RM
mWyqIMGau5HWXzDaVsDwZU9CDAv0+zIIwWDKFqTlmhjklcbJ2i9WZK6IBD8Oy6i2o+VLQFqYFNJ5
VEnNNIJHgUqE1bUInfevwiMn4DvSfGyuUdiW0d6IYlRP8wyyMTMauDfmbSGxvC/b1sirXJu2fppj
XJirlca1P5MR+XRA8DBzcaj9uon7aowafV4qp+oXNHqAVwGlo1ruAbXFDTgYDtfBkqQjFrMNUrjZ
yNVmYLajWO1rCFwvptzRT3hyEh+mSsHStdk1IDf9eEIB5nBhh6iy7h7ndAsWBfIykMOo3dT6xHDZ
MTirRFFvL+ADgfhOWMl7tW3RNZpoGVzRIAe0nkgCP0Z6IaZjeiCVlPZQV1EvrjfTwUsgpGs3/JzL
UQHTrkeY4ewHbZe1SMIZ5ARYewoZIek9IoMkwA3/3kwwKbzvYCTi6f5iXhwC01jEFANc2NRUpYh4
mutsbdwlnnXw8la4nLcnePBu87Fv7cgyPa22vaYezkvJktckPPHNCnYd+DAM9uDbhzIzsVZoOG3v
LWoj1pTsY4mqkV/lm66WRzAtfACFVORu+2KtYPqXrTtiToRh3vVEynntb+CA4YZnA3t1VDWt4Mt1
yAO//l57UdnrchqbaLeNIgYoqFCIJCCvR/CEpfcQrvYDvxlJ4+d0WJG/fXJ4C1U2bpTWKeY8JPQf
nF+k4lO8V1Dp35opp/yFzLX2N27YwvYcIT12u9znKMfcjhrWKS19xKtfQBMDQLIiDqwHbI5OJvUt
nvNmh5q6xtGILfTS4M/OzncqcBNL1yAIHZZJ3DuM/lhxuXbKAr9CDeGEuvPRZAJYZ5RR+TVeTsav
aAQADV8EoU99p9YQhArKqSfmHB1G1NqgtFwyGg5zkpkhbjECR0AyRkUApRjTfX5Li2iY99g/Yes5
IZhq+h6qxS7X3RY14s0to+ToWvpqPK8A6Ze3OGrsdHexI2VH34x50sC3qU9QhuolaxlIKxy24OLv
43VV0dkXGJq5Bd3XwLsBRfEGTKuvAVcJxD9zMXyMY9DHCWbk6Ayc39ZA8lxfPELxE6IUmpidHiuI
dHEgIi4GNqRqinP1GlmiMDTRElCzgH5z13dDUmJ0lSddDEkMSyHjcOM3ECQNnBhIDRk+AFNsZZDI
AXVrlQhsr8OWaNNhcClB3gIazv2CEWFE7LULl8VPmAWArUnGGVFw/aGZBlFW6dzDCh8FKJGLCDPH
CqiSsn/3boDTdCDiA/hWNqQE4jYAm/HQ5yk8v9kLw6uDq2kutD2p4k+EGX33AjaihQXqXUe92wEm
2EbMCwR5cPr3fFzIsnpujvCcX5aMyKobk20txB1o13bMZA4fg39NjPfPEa5y5W3Ttd7siPpR8Wc5
/WtzIuKiCPsvg3jCsGlB0W12rHyMgVaU4l+bBgM1/4+/uYPxqMrLKNrjfCRAj9REbjy2aX/8fwvx
/i/ea0z8k0gZGBgdIK4EJxJg+fVFVw5XzRx0sPP0EJoBoZ4qJFxEqqf3iwdmi86qCkgKogT36c83
8d8+l/+uv7v7/ynM83/7D3z92VmU2roY/unLvz13Df77j8tr/vfP/OMr/nb47m4/mm//zz/0D6/B
7/37380+ho9/+GKHU3FYH8Zvtz5++9EMf/5+vMPLT/7/fvPfvv/8Lc+r/f7rHx9fDehblByu/Bz+
+Pu3Tl9//YOH0Hv9lztx+Qt///blI/z1j5uP4sN9gPR0H/+H131/+OGvf8TkL4pQRYhUAtNM0WXA
Yf6+fCeif5ECBBsJoYhTaBLwt1qE+BZ//YPSvxCKf4hBSWLY7U/XPt+Nl2+F4i8yFEJBUUOpZKg9
/vhfV+Af7tF/3rN/a8fmvgNL6PFqIi5C0/9UWeJ3Y/ybRyF0V7EkIf9njT4iZ+IF6PmyA01Ip6O8
oODLdBFebQX/rWt4u6VDEymWLWraXBLrqYfCRJPwSgVRUCK1qoqTuvWi+9FASKFup5FcfqL19JP1
MiRZubFTtHBUzTiAYOphIu0KkCSVsQ8CYpG3gItSP5GVz90DzDOMB6YHD5AUNmTzBBRD5qhizOwc
mhCrUBLD+7gGUAGJB+gmCqRE0QZKlxW2AFHaiVbft4MOf8P/mAPUhqN22tejOvV1HzzSugjo7Vhv
U5NBCMYB15eg2+8uZ9w1hpOhVxQG4FvYuvkMWBECKie6Kb/N4QCOljdGn/8Y1/QHKtI1PMwBWcak
j+hl381RGy4gkECLLZBQXPOJhT5tY180Ka0X7bJu8hzeYboqwHgGjdw7PBEkQ5hgtKXzVJXVHZB9
Ag+Uhb5IoPzXAWGr3m+ofMwxQDBgfQYCNIJqvJCGiYw4UL0VMI6HJDXmD3QI6xXFLgdDLUSRDVWs
IcPT9C7CYP116OICZIS2PxHn+ylQH1QJXDm6EXXBZXIU1NCQIAUyThQ35Rt+GyIbJ+3ucxzH3UkY
i8Nxg9gJMzVE88ca5L2+aXU+5ykcKyCkgdKJ+VO7bsGynzvZgRiQRGw3HIBQcNZRaGVK5o0HR5QL
1ZuLt3k8IOM+n25yaAFUKsrS0yxGxXffLks4p+jdfXsN+AlCWjA2Q5t0kw2PYlAc9cpagtAgvC7s
Vb00sE+EA9k47UQ7t0e6xMOQAcKi3U5vFP8/wJp/BdFZlPl+resJhdra+XUHEoiGuwLDsjThqDyf
PSzGzbFaGP9lUYS9NGj2U6md++p8Hi5nPHXgPEiTr8CL3TAsmQg7yIgcGU/a+AH78RZBbEACGNfg
lM3luaoI+2VVOC7HIsSE865YtJ8ycCi4Yyusx84AD+yUlJgzv8Z2VTy4MrqP2lq+eA+T0HTI++Ck
YeoA1nKOSOJBKr3F0F48BmPh3ze1yisl6uPUUdSk4B1j+pQ7oPMYCS0HxBE5HckkJHXXQ79i16ey
ZdtXUzTbzXRhh1PoxYrwzo06Ak/YgVTd0Xaz03EjurlRlXLDceEdmFdSTc3PIdj6O1VFpM8ASKCp
yGEm0KUwPuDP/Yr2NSG0QShBHMQYw6zrVlzzAa5niHcFVYWOO9Dh1YiaCbS9bviNsyH0mHPRrQaC
6aZ8H1QHRhTVK572UAfo8yy6oKzrCyAGMclfgw0Cxi2CLLlZuvYL/Q0aUEBue53z5U1NWHa9r+Lo
EALb+LkajXVjFcRdGtlYKedNd9USMz17BG8UiVkN9gIDlKPknN078D8uQYpxdRynrtnBXRnEIrze
aXPsYWT4Eja1vwJ0qt9FTQu12wb4VjzUS4l504gVU34AbjbvR6qLXwBt+zWpMAI1JRB0jng8TP9c
ohs7LVvES4BMLQD4Qs4w08gjab6sKNyZoZdhKQij7XUMdfvZT92koJJgiz4gYza2WVNHOo3MPO34
pOdbSKIDOOBSViWT7sz8ZGHo8qe6d+EZRJmwunSq6QG80dyeJ+gqRyiiIHxIPEZ5qqxmXNbpluNZ
TZFp49+gD4vu2ol2qYrK4B2azqh9iSsfkGyG2TH4/lqRDFAKTPMiHIPxZxOsDB3yxg5oxPF4Fm+o
aMmvYTQQTtCu2vGydns1Fn1W+FgG2MIhm4KWB38SvnL9UXLAoVByMIVt/6L+g1pItc/dMjKOrEG7
7Sbe54/NGpBnvda4opLO0bRroSqZd4ZX1QMZ8wi9KqET1Bjoz4MrvtHqQ05AGI8aBuX1DWf5lsYa
Ww5QI9bsLEW/Css/N97nZa2BtWCbyya9hAP2ixIWhjD/x5OoRIv+BsTP/KLWrd+wX4Vlnnhc+RIT
9lw+mAWtbmrWtulTDE9bm8l1whuhogD0DTkbDoAtAjRWWOA8aRGggjiVMUXutGpKuWuxmylgGuVy
VQ8lOeJh3oLT2Ib6tCydLVNgnMofaYCMhP3QC3UEMFN+yUX1b+3ouodgGsoGgvdy+6wR/uiSDkIR
gfNhjLsMf2Jo0mmsgFy2vK6PXhjoGmBFc5lLlxvlSYy25D5v6Zigi2yqe19vKwoEx9gH/NZx0MVt
a58hbvA3UHDNIElqZOUBLsPWqpBGopIp0s3tIrvykcXF9DqvnTrXq1YMpWqwPVYNwZAONH5+uqnV
tj5PG4lhBFXVOI7ASvb2uMgx/o5mvh4bpsPbfC4A+HbB3JkEqvi5T1r0LAjrnqI4CculyO/4Wi3r
kY+VVfdrLKcpCQDg3gTMqZ/QgYmHisLyhVXlgoTg5nFsVHkVgqkvsrwNS5heAdfO9RQcIXwkCVQw
vypr0Clb7JmU+Jq9A3iITarpFr8N5ch+e4sY44Iv3UcdbKAMOsS3n8iCOXzsMeiHYRT8tPJqTM08
AtlZ4SmZTgstH4O+jc5hHxF6mFgroVSSRWZM5RIMkugy7SFGT8ZNQx2GAHFgeb2ALXCUAwLrt9wl
RFP5yE3Q1O+AN/W1nOo5lV2xHZeGAHmyCoZuhZ1ZmF6kIIdKd0AS45AOCN/Q81VQzJqnRM7Dro3K
NYKspIxupz5wn5Ph+gs8U/Gz8OtzEOJgBXeoeQlA0XX7crE8gySfbCg9IA1MHPYih8pro9OJt4P8
1UNVSGD5ZCjUHFV1CvkqDtTlMYQqG8inugyfjWT2XYSF726RzDX9lnHUzqgNatrcyaFwJiuqOZB7
QbcakePAJXYYLenCY8fr5ZemWn3NGJiaXkERteVBdmH31QtG3MOc0yi6uBVE6swbAMjXpQpxGTV8
p9eEw+Phi2kDsZfiIIJOOTFIGwlQzgHUC7tGnduWTU89AUyclXXQPM3Kd+zULbLZHqFBeEQPXndn
4ZCYlzA1rw9rxGCwwrbiJkRm+rEUSBOCuNUNyHTCkTXAINmCFoHcNaV9jmWCQhwy5M0VpybW8bmt
gvKYq5ndEQ7rV2AVc7cblmVMQeyZnSIItElq1CBfDsrzF9FGxQ7m8jSLoCZAFd3Fr0HQ5it05SQe
TjFww/ZjbaGSOmCjVc9rWfGvEdIpm2ju2jswz/3ruBiZVgyC6jOrV3PtaReZFILz8I0SUDoStdqt
H4Q+KDNpDMA1TjYH0UiO/psugMtWa3sYQlj+iQPSZDiy4hp2+gF7G3L/QV2fFymUOAboBa0tMP2+
fwtLYQNMIxURdE0YIp3ToFzb116P+hm4eAwLSgnRCkG9+DT3ZhExnuSe/tjA46aqByP1OSBeBpGQ
HLtxDmocNflHuGwyHdfiqappeAoow84/LIKpc4+0K3kkWzht13Vo6nXfGIjsbstuYpgImYOoSgI+
svJIrZeQvrGyibDnRRPm58M21vuyH+3ew9JluRq3eHiG7qYVKez86FNZgezPKMdRXgCYe3Sr1494
9rfjNkEvm9QxjnkkwY7jfQlyIgWwaq9gbsX2NEBVUBr+zaWkHvSCAwfl4kqcfOXX4g0wFCh5RW0O
NY+FliTZGIGKB3Nn93xeMjic2wRquXLXy2I5k0Z1O2A9oEo8VCvjXIKS8Fudp4WJnEpYIcRtv6jh
cYZXHfJEaPnD4tqe2nZxNWBvJIUey0AFMoNMvix3RBasTvkUBD+LAfr9cxXYViUja6KXmU2SQO7L
Q5Y2buo+oQmNkH6Cg/YW7AKasy66TJ55CEafynXJzb4rVYVbKLafIMQw7YB3IbMKAqIQus4GXDNn
1h84c8t7T/VA0I7V/A7CX/KMAhc7LPLvUKyPrjjnrFu+m7xf94jZMScX5lt5nFTHb9A0xPm5r+BQ
UHWWIQkI7UyGImOLUoh6Rpdu9bK8L3TNbUKBZ1HcxXzXmL60KWbBtiGJalZXOyxmKA1mDPL9wvKV
1x6KB1BtIcHpPvFWH/OiMDabCrOfSQ+NE5jI5o4SFEO7HFkeIbifAsOL6IgJEOYyqNBVob2RKZrc
De7ONX0XAw6wdBtG9K8QqHANwY+BCjCHqGR9cbkP+TEYIM/flxCSfk29E6cJVO/PBkkBmS+EO9YW
2/xGmcOs3yqx19RDt3Mt6NsGJHyV0AZterouI+QUDZX+nUOUfaejSRxk6IpXV8YmziCtKup9Xhn5
sLmh8+e+oznJvMpljvmmFpnUzaIqwIsaITRQCaKuATW63MUWyfEp8HH1VSoWPzGvXyBccCYRlVQJ
3EsaPLpbtGdRSZBwTeLz6jG/ALVae4Iey96DniKZdVJi6mQVxuzgVOofHWYiE4Z5JggG29J/VkMh
h72ianDHaADzj5Z9+ELo0nS3uKoL8dlIVCei0xqH9LKSDz7MJDO4D7+hgdgeMfAyoLIv5TUfC/lQ
WQ0WusjnG2j3rnSkxACeFHgXxCwT7Lzlpx9R8CCtOEpK2s5XGG97KmlPDr4yqHgnyd62rfjC47bg
GpciGWX5ZaB0PPmcNZkpY1zvChXyEspb3gT23AiPNzR19h7sDg5QTCC9o6aAkhubn3zi9QehQsA9
Jhco9FsMEKyi3YW8E6e6JfYJ7sXkgNlDxGyrIus6zxDy1EZfownCY04cx3hUfdzaGKMicqyrDE4O
7b5qHHtyYbheRVtMLlxhewXx1PwxOptnPK+bBgLHlSxHiJEhisUmOX9uo4QfbFuHfepzEZ+HukfR
hXm2yqQTYj8/RC3jdQeHU3G9jswdAXGGu1qy6FBBC3W0+Yp2f7L1PTRo660UXLhEzGa9nheIzpN4
HrbvtfJAtmtUkCnM2+LnFVrRa4yHg1zzLUdPbOJ0tjXJKCr5bxMs7uAuPgY4TH70IKXCZOvEeOMl
NtEBgHOVWkCv+aHplD7CbPjQm7g+tJi9T0JmAX7U0g4vKHcRGGZWb9Plz55jsTrrvah/x6xQJ+G6
7XFeq+1naLR8bDvMt0ITAffynvLVJy3Q8BQptog0q4qD6EA/Uo28KhPKuxFjhvhASxykVIDeOVBM
Je3Z2OWpBilwPRn0p2PE+x+YqLyKwrWtE+jrxSPUUcOxb9zyAK0UgCNSIO+0busfvWHkR04am5nR
uduZQXLO25Xu7cUT13iYU7X/g7sza24cWdPzL0I7sWQicQsSXEVqKUkl1Q1CpVJh33f8ej/s6TNz
+tgTjrmww3ZEX3REd5UWksgv3+X5HLy6YZEPrFJTAYZ3cqppK1LrGw727F5hhk4bp3Gd8yItk0HK
W7dgqJqgtHrJHXlM7touMoKRw3inPMF4x9KgOx5UacBHRn8vjYZGfdQ2tGhtQrqWGT0vEDfHfSLG
+RlfgJWJXdXz/iA5ea8jVys/ShVFxtyYAp64i1/ZZb5b+qg5rdjQ1nk207onpVYdlzDu3o1Ui2cJ
RMngrrJ2LyuwXMJYmf29gb63d+ns8Kqu4lArXv+2jPrA7fI0OjXzxBgyxdN2lFIy56yZ+3Mu8w9l
8IPMlYleQC3liyRTuOf5UD01tK8Zh0LjmpO6C5xwgtnKwTqYRUnjImYnk8Q8pG03P8VV7l5rSajB
77kO9L4Xc73xw0kmZ5hA5dHFQP4Svf1APGvadLOxMpCFy4NyFhXMRs+mOdZr0GsY0Y8M1oYQvz+q
eUWbWqpVvSqrkO+S9oFgOTo3zCE5u01f7xfuG4GBz5Fcw1kuP9ckt1+ybBa/p5ZlVAPJtoeBTFWq
5Npfa2PJpks81jEztREfijX/bKRpdYFhd/OB0Xv5Heu0eMg6aR2acWyCVhRo6wIakzMs5W7U2GL+
Qq2HSWqVkcU47LJXL0uTddpoLi2PuJiY7LI0OfT+9xgGl+ST4nL1u/9Xx+BvJsP/Q7aCxacJPtN/
+4ds/z/YCg9DmX78/GdH4a8/8m+Ogqv+QPlwbGHZFFjVn77BX46C/Ycmee5prRyEfXFjwf3lKNjW
H3gNrkujTZpSWVhRfxkKlveHdCxT8Aeli50nrP+KoeD9iVT6Zz9BuFKxVcjyLEfyz78u4YiiiDUc
JatmBhBjh9bMho8yUdw9tB0+2LnRnXEnl23OCH8uR6Z9WZTRsZ11eoZvaIIpl/pVl4v85bVEKRrH
NXauKaBZwDw5G1kZB2jHimqKDLnhJRGu//qhBuehIhBsD1zk1FycDSNHSvS0ewvRDn7rJddbgWcz
rsmrVTm/QlJ6bLkqTlmHUWYVOcQvW2TzrqkHd4PKmARJSowzJ9KqcYPj/GSvTnmps2W9L023+Byw
+TdKK/VzSaz4wNeb7mtvMXaWY3Bjq5UTvVpilJvWGOuNQ28AlTTMfkh6GASK+aohykbhQ5+sf43C
5voM5+G7g9N/NMrK3roUJ7ZNWTzWSYbCsMT9KTWX4ji1er4fDK0BIEiuYl0Hh8PPkMce4nyeDwZ9
m3MVTcMTCVM5k1mhFRCDqH5hXSFP9JnBPLWjaxcTxLVCVukZhftgOeX4ciuVf7HqtX1LyPk/FoKI
XCW0xw2G6g35etiIKky+jWlhHT1reU0Z4x5iFLBvNrPCkTNvOPf0Hu/GWJev5EEEx4Xgukgfdstb
Y8N5QpCco+Uax5rbbpOYJvMiV65vjpcWV7eO2QBJmpKn5bDpBtW8KUajjeEs9adaw98LDRWyxN78
PbbqQxbL0zBYWZBQj30cGTSDRKfZA8lP783Bu76jaOKcbaah4zCs+S8nE7eIVst8StVD0imzjSsa
t2b1J7tIP8lDNXumBua5OV78LMYEKii8X6e8bA5ujuPQm9pEOjOsS7O4XxBETevNTvnKwvS8b51R
VKdcEion+edKtBPiimu0kJdlGixXnxeheIhUlV29eO32HjmsF4vlWfclhz2dxYp7crcu13zxQrr2
o2A4asZtxKCwsd1x2hKewGAycbUuxYTc58dV3R1EHNrboaRfnhvq9zA5+kp/pQ8a60YY6Jt5EyOm
H3vMwavy3BcUnWbrZeRAk8TVu45wyLOXGdjUecFByn5VX3WJnWykMrgLZJEZpK3qcDWWZbeWBt25
ZUDsJxe9VUMlAmcl/B+hIl4KBZbDomS5z1NRHIsVAZkpjmWqFLc0HctQh85Wpnoje1a9LnO9X6PR
J0bvt2lIYWMpN5NV/ZTxsjdxoc6RpBpRDyJ7rGeV7MDCtISfMGq4KO64zigSDcRstSX0e5bMy+hH
ohwfaYdOT6qs3x1V/CTIGci1u+tK9zMdS/WwghA/1Ebr0JMsQh4+t7+xaCksTSZ15Jp5sHOetJks
fpG3/bZBlPsWeQnx3Skr/RBW2mZOil8s7b22yToHqrfKjTko46kid/s9psLmCzNbuZspce9Wab+p
YBScRYqkzRjvBARj3K9eZ+FOVcq+tIPNh0m4ZkBqwPtmuxa/1ZmbqrN486bjBMfbrJAp1pzyjLlM
1H/Xev4ekT4+2m4K8Jcyw44bUXWasWahF44dkPp0OVI4JCFgdp06dmu0spYqXB90tMpd5Nod7Sbu
O0u4zNuo5dVeyKRv5Mqd32Tb4z7z4OIYoVv59TI4e4ukkvAdhZeVmreec1Yt2FVc5ymFI0dkVfh9
KZG+xiqr73qPqp1o5vJU5pM+4LOVPydZ9tysLLHRXiae+JAzxCSxG1KuaBQTnDXZLyqpIFL0eDJB
Bk2Pzi9kpyszq9ZBnGh7l44pxdJQRb9mr3ixpwZY25LsjZydTPwiDiSK3C0HhnwbS+Nx6KbrwgU8
DNNNPCbUGceFyuMKT++tBSmEFKDTTbr0/Q4uBtAMIr4YNrermd2yGJh+EJ//Hr5Hh96/70spHjo3
DzIx5H5MDQQNbgSc5d4NqRw2g00BFDPlnK5gWSgAfSvXcT7LirObeYrV17GhEsqh069M29lhqiJz
G+KBxnCgUkBX2yzFQAWvQaOvY/lZX03r3h5YRW9LnuAS5Xozhwz0Q7GOXx49QPoSL1DfetR3/oKN
mdXLW53y2PCjsIAzMKrQ2XSrE25Ezx0f9vGeyN+KHRUuP7C9iKirfDzzt29yPR7CMXqnt7GZ8+TZ
tt2rVURBBT0AGF5UBF1vCHzy0EDq7OK71hDpCcfQOboplgYkNOe7LDz7vbPTiUq8zo6cEoeyD2sq
hEa7X+ggyI05jhM9XcLWb7hgEUD2pb93i6U+V4bbfxWeYxDImm/H4JLwohblrpMKlMTaeU+dSrj/
z0NAtvBtsMZrmBbnYUrXq1lEl6qNLY7ZHA4IdVgSAk1S4VOlPFRnU6Cjs8Zxsinh4P8UMx6SFffg
lVJ7X+Xpnpuz8PsmRTQ1siLbEsQmeDf586zrO8vhVsn/9cWuFE+S7sn4Lead1X6jhN7c1fgWsz39
TtwlRHfLtD+F0jrLvmVL4jglveIWP/UfK8fQV4rxwY1d5A8mDvYt3s5VaOuSLXi+bbV9zoRnG+zJ
yArrtqe6eVxG0W+XGjaKweC+Zf9QK5EqKEfy6CFbTet+3zV0T4l8T3thleZ2vUk9w9Smm4VtOd8M
EDFIzwsEJXqkYby14+6ZnS4c0o0GLiBJdBbaeMWjXTd1xYgSiforhxryXBeoxEbnqt3g5Jzetl14
j8RjX2d3fCC4j0laxtc+aXe4N1TU7OENcMBLy3ZO3y4z+9GUXrUrvXLZcex5lzIsuHssInffUtnh
7DBWRDL7TGNnb1fRYe2SMynZw9RPw3ZC8o+2q1NE9B9sDNkIbTDv0qAC+bMzRXNAF3jAFHyi1fPJ
gfY6teOvTjp77ovyWkdRs4tMx9uoFDyPXFaTc5cpLIwJCyh3m6qVzmDniE3YAWazF6e5sseFiC4r
kjA73W7LYtrhimDHVt2aHrhvdGlNfFLYzzx+9R2tfdq/ZMKdgBG+PJrU3mwnvooqS87UWI1tMlJa
4q4rHpnilm8AeNadM07ywSSMTMfnlxMxwN62bZ8HXuhNkw8XlXbVyYCZ4XdSIrB1VrcVNfJ2aCW3
cIM5H2xjJNXVGh8pJa3D0uT53aQXjuiwUQH1ltZvOjVvqzWWd9A6zAfG7+ak3ZHSbDVxoQ7Tc2HM
zfuQ0oEbAQZtrREF1s+WW0697/VT2+j63gtNEi9p9aHzku/Xa+tg4vTBmlLHBjlr0zX9W6PaD3xq
dqhZPZsKimav+iw9hcI0vsuk0G9Um4wgwcR/oai/LVQdsZMe+Q8+1Gh8zUZYBEyU6nFaFhrcaUl9
wCva7qSajKRh0xy4WqgDWQnFL7WI7sLIQE/UHFI43nTnyuF7TUOBALJu36ukMreZbG70KtUYPHhA
XFhT1u2IhLa8dxJ0cvo7RCA9Y6dcnNcV3Wpfj0P4Ui5x84jZprcN9Rr8H5gnKiEeyQw2PVVWXn5v
I/BCNmGQW9xmeUL7ERSf+/xXVZjuvqHj+Jv8c7ifWZe80Q0TNIucnDvLdFaCNEZZfCRUzu/kuFIf
MeHLnSuxJN+iiCnPN1STvIJd4MjIWcVkDWF0NUmx7yO7EFfTXfhcQ+bxVdx1xxAQx0FQI/xBtt1E
kndBsRhT8csBlnA1dC1fF3LNLK+dKFTaQ/eOExQ9ZdD8vlXTbJ0mFiZy5JnJyK+ennXNTSDgE5Nu
KPpyuJbxY5c6u7WVMQMbcfYhDhGqAeZdXXsk/zM15dXp+u5coG8Faxh+TeXUItjVsdqV+cLoNtvh
LqO6/m7OrX2OysJ+mlbVBXNvNueoSxXzp5KHhdz+D66sMOuLyPuqexJgHhfAY7zo6l5FSXIdzTg5
SAcvu3fK5lTZnuDUcLzdXDba3FjJQ2ZMZTBENzIBJuCJBL8sN5aXUspp7wsRWzebqMOr7ouTXrHa
QY16R9rZ9p2c2uw3P2jDCpLaPWdu7LR+3lehj5r5W4brZw8mxdcsDNzUk46o5KDM8VUQ9MeI52de
hucwjq5USZkcTe9i1UsGSA+NiaZZ8h1fYNlOa/5eAdDa3DbKXuoBqJBc0x2clmVD2nY63y75sd+X
X83EBl9deOeq95YgbGNIW0uTvsaxZUD9J9C1jfnMoTMT3EMtK7fD0Jrkz6oMBdMqX2AyoPVUYnyN
hMTxbMS3dInCnRPuiO3vASVnp7AYH9NJbd1o4uGyMJJDdiKjs1yXcG0I5FNEtJf5PnW6n7w9iVzP
RQodYly3dLPYVtY3Lndu5ezb1bTJ8YubxmvzRiX67vdtilbKiqc1FteI52eQC4twIEXVXdUYSJG1
AfnPWcIDqlW+zZykfRzrnFI+5J3D2HlrYMi0OHBSpCcTOJXf0A26H9bF2Xeri04po8vo2iLia4no
lMwDjgPAAHcbZ6llbc0q7EJ/9azvlsXw5MD3a3L06rzKIevVRrZh8D3E1V2mSScM0TjdFTwKSZQZ
8/gN0hxgl9Diw2MDJvhsYdAYbOyh24tS3MxiI8b0sWhN42l2ZNEXx9a5tRGI95Gl5IW/VkVWXtM+
NX9wArYIeCjda9zyjacZ+fI1MedoYxre22Cv4atFGCpoxlsBrU8W7qdFCUChbDNzrwqv32O+q6e2
nLPTgkl3lEsln+zZcfbDaLWfqk2J5ah4SN4rVo18zkWx0qut+TCOPDz51dDxAvh67PkmD541gWtQ
TrZJqluVz2qdN+7S0+s4JMW3vpmca+ayYTlmhSjGv2jvbV7TR6uw+GbwRV8ja/qq89QKuAklpxje
1/1i8m/DHHobx7ZHdAPZ5H5XGuY9p60ZFM6IHBrGoEsW485IoUJkRA92VJDJ2JgN9Do8PIwsAqmM
6SkfW1F77jc3n42A0CfeMSbTRRQigL+jIdJInlhjlBwI22Qnr7XBZPfVM82kD5Kdl3UhVp9Oya8s
c9Kj27SXYmztjVhmQv/2/L3j8oNpQ3DLXC6Dt/yomtI4JWkc/xuW9a/A8t9CuP8egv7/Oyhtwiul
jnFb8vifq5rPX/lHGX2Uf4tK/9Of/Csubf7xZ66Z7Yb8fZaw/yMu7f5hoVA6Ghwhkek/Jcy/xE3T
+8Mzlet5nMsWOyNuWwH+Iy6tbdJQ9MwJU/NkU/8ldfPPVR3/rG4qKW2UFe0yJ2pYiN7fI/1JBkib
G02060T/pEjNHIp+tmBhymHnGcX0leoFhpfyvAN1OAA+c97txljZB7UWNu1Rphmq445IiZtM8rFT
U78zUYqO/U2SivNsvrphpC42hsqR6lS163Uof7XsWdzBc0ld/sq6/9kloeguKVENASUnUW9EzePX
vi67S1O1VbsdrJ5QWjsIfXbnVR+Taepnf46kR6g1FSRKIpixA4gl4s7l9BkSSAmWUtMpnsY3HArI
PFVtIYqaKllB5LnOAdhIsmtYNkDcsnXaI/ZP+lIWrkPJpYH74YPN8FoSFdooN6UXFfcZz6Nqkzpm
XW6JucnLEGpWHIPgky9lK8Z3j6ANzhd1xiO8qPBZ9AmPU0tkHK4J6YbrkrVT5Q/GrHgMxnZy3+f5
+NqWMskCgCbiPAu6MABmruZijoeE+uZnJYrih2FT8fGhoHT3fQbpbDuVhLmW3JSvoZjsu962jeeY
jumbUZVknDAxx+ONpPs4YnwHrR1Fv/SS8wuPaNHwjefwXTO+9yEu8Zs15ieN4DtBsDbmAM7Ln7j8
JDhiwaTA9jWLb1J7pEnsuNpnIjXvrcILy03mLss2rNIo51ihhcNji5a80lWJMtgeHZBV27GbTsQo
eLINhAUhicZPA5gktmFGo3nzysq7gqMwJF24Th9R3KSnaXGnC2+oIQ19pWuDM2J0gih3Ofxab0vF
pdpScBu33tqqg2sUyWuNe7ddWd5zNo0qfzIMt9gUem7uXcgg+6qolo3RT/Z9jEYTII5EBzUU4swr
Gh4t4wYUAjjyo1nX9RQ7UfiA25delpQ3aoue+7NHtdkJ2EmIT+jj3Gafm2ba0BKvNmE6xA84W5CN
uEO81HYV7qJBOx+JOSxnKMnA22zSZkqRBHbb7rsQ9TtXxcWn6ckluRlfO28keVMOPZ4xNn7yrZin
A8Coh9rCREAWVjXaFhi2DN3JH2buV2R5hgPSU11vBO05169RpZ/5HLgXgibqycukYj8ZVNFTHhvh
W+cK/Qy5rsq2lW3aen8DnDAkzlT7QO/kyzeCAc0Bnpa8Emt0SeADvPEt9uwd0T6IOhWVcl7Z/exc
ZaHtg9k2OTpbwRgZulPyW4x5vWunoux9kjLdTzre0e1DCQ7NLamOpaQ/efk5bwlLSrWAQSQU7jQs
bXThxVEXXnX0UM9AhLbYrMnTrPVSb6YlLgJ2HI3vdZLW1yRxptMiSnmlD4dyTIRn5W/KG6bFwXzy
rMY96JWtVT74g/FZezQPaCROBxgTy08vT4rnpbeq9mCp1PnJ+zv5HavRBt8kTcYWfOn4wwxzJ980
sx5RRmPXZUZsaPuKgtgpUW672WVVSiEpakjvFzKM9/WQlffMZfbzWFjRKbwt9M4K+g6t0Vh8kwUS
bZzgz24t1ZgBBcqI0UYM0T1dZaT+NlJ7jvP+ro9rwLi8hXlVQ9t67Zhg7tD/7CA01+agbXWLeeb6
WpYFAMGcFmvBKR+KswppEXjNFJ2lOaZ3ps5I54FxQj9sDdN8NqSaWHqiciPg8+te3awvHjVUwifH
mq2arKay41O9TqjpeSHszUBv6nNaq3XDWNJtXALVDdg0ggeDPqUNMRcfrk+DozyPbXCrn+8TaHtd
kCU6pq6Xx4fJK68ibbHETUMCRrPn1I+93jzM2iweVdpPG8kHN4BSkOzxc6nOTmv5raPW4Pdd0oGj
8+6pkUQXyhD6ExJaAtIwzHamVa2npu3Hc0R3GCVTip/Z2mQX8MUzq5kBA8SFdM+Q3XgNrUjdsXwx
I4BAfJVnUXkuF+IRCNDDFLhF8ROLuwpy02gPtlOq70bc7JQevqcgy/d89OOjmakACDYLUtNs/OVU
yVdKhTZQnbEQTDNJMVcAz7HjuZg5zV4O0jmSw723AKJvJfuHH02jdA/LGpXHyAhPImq5uECrFkGf
G8sb1V1CrqEZtY9WyIiJvWTUQetYW3Lbz5BK511BHXjHQq+3XIB1zuve3FKF/pkaUMtOlmOR3qq9
IdsShoV1IQZ4Z33ojE/m6KSXGajbTmd1f6UdfsZX/THM9YESYu2XpOv8bu6GDRRz86ori0JvDyOi
ivUtGNuSGPAnYmnbyh3Ss2WXWjN8U4z0Zxnm+wS0Nfneyin25JFPbRYO6SaUBLC3XI7wOk3NKl4/
qab6MLb5R7HkxUnlani3kQE8aMZLckGqplUam40goGE0Tw0dzP3agJX0Wwf6hzvOw7mIo6zYWQXU
Y8riNvF2w/4qiDUkAUe8zAKn7mOGGSPC8ZiGBJ5Q3XEOsHwcBsdidSy3WvNUfZZVN9y7ILTukww1
vAZ9ArGdQww2BAxy27pUlb7nxyLGFsklfbY7gWUYeqRZN2Y4za/obL883u7vq1RAqvoLi2eGXdbh
B/JAbJ6ghSR+1cuCXuwMX7y04VzilViP6Zis73iqtKKY/k8pge7p1iRv6BERtrC9drq4OpM/OysL
f0R8YR8AxRxozyZaXRjurrXr9qVyR6i4CpxJ5yImtcXwUKdh9JrJot6zU0D+toWbv02jU0NJvLFY
bypXcsj7qD2Aj6AoNpLGxIkqR/RDxykfOAOmPVi98aqlXk8WA9lrsrrZCa1vPjUWwoDdNOJYF7Ln
QHKpu49lxS5rK9HHuOV3Jb1+/bQaKQ6g/CCLyjXcdfCkoi1MjT32Jt31DPQShIqeZp4rCQ7Wdru1
ulvdgtKVRu6ASsgCOBTeL9uZmOcq3orZrAJL0BDjQbwlUwwhTUHQtZZHw25s4IeTc8QhkIekCKsP
yfNsQzMt3MiOhZqBLsWu7pOKE8bq/bTV+lGthnkXhaSuihr2STkResKZJZSUl6RYKJnIxLau0Tic
LWv5bZrESnAiQjGT81KSvFqHRygBO1uMWlcvq5xdiV5+7tlVvjfWCsDGxKniteb4DDeuf1mcIcdi
o609mfNVRHHrux7GqogRusMR0HU3RXaQhcQBFof9Ihj6c7yx7fmdPzTeES5df9Ivm4MwFenOiaPy
TtDe/s7vG3XaUUOZUWGHwkAKEhZ3JIwDewviE3RY97EeOcvDoRZnpL/s3pJuftNBwkdhmvquEGWG
yW1kFjn7TD7wCfVmvwb8csc9pHgsI0t+rTB/Nk4flvf2bJlXOVjqNLS5/CIh6l3UQFo2mWKA17ji
ZykUfnxKqffdMIv+wmMzPzZUHbaQ5T6jYfQObknSOqJQcO0dU79T+ye/n5YlbUsOeuYiO60v6EI3
li/W7bEqUOn8WNYLTw/krWidS5rvFdCuFsXWkO7yRNOnW7dsnD5ViRtuQUuXJ3vOllfMkfJ+LuK3
Srnhgwjr7H0SujnYbp1sl8zekz3NgiVKm52b3C70LbyeJTZxQ92Uk64Oo6BmbqLOwsN5gCyOvJXJ
74KrDL9mzdb7gQce82P1huklf3hlnp0oOfEGbjvnTpu4oz6kNOyIjjbyY2TlxqYYFMsI63X+DJc8
A6DPuRcSfdwSYxpJanOOg4aKzpXbvKh+jL5rI2TKLAgtDwxE0P+Ar2V7BJT6aGJ0zxSqHjhRZ+Fj
KUArkgMkBKjuQlBo45rV+7qePpNkGp4zOAentL1JJek4Hm1pmid3HvLA6ogrzgVLYibQpZ4ApoB2
isqQ/5pG4f2KNMTplPa/ZoQVBMzz9nMx4uWMXBfhDiY54CGgfiRCIEjp6uaRrBO/Pmdy7g2pl/0a
Z+3DNJRsvVRV/VPwhqHCao7H1MLbSqyUuKrZMU40ngGuY+kvQC3JTOLHfwvDpGNeSPOPzPRWfhRS
ZkW5xp9cxqzjKFtzm4aGQ7Wyh5ZmrNNTNq5u7Telbb6XwGJ+UP8ddk0i6oOkoAmZ3cthAq9zwaWn
1+ZDqwF7hWO37XRW0S3yvGyn2V1wQ1BVauUmNyZgwnm9pOtlb0s5T7yzJrWvjJK8aThcbINlCA1H
SiUtXw3wkcZE//YY+Mfeu5tLj7+/Bh6GHLb1EmvDeCpOmWpFULgF6uh8QL5/1gPgP1IzCfgU20BP
KpdDp91otzhtcxztqj9m/JTvjajGj3U028BzQ/VqkI68A10ffmIncHwuLLzcjK309rw8WDnF6F5Y
O1jfKdoH7+ztGpiNpDyCLWz2g03UiNUqqFJmToXs4K232mBpGvNdw4ZFsEpJ4e0tUvh+PFUsWl9m
WIIh7IdPQWHT8dlhsfjAcN0fnjKU6xtCg/VhRAqIE3nXHpX4rZlZSrLcKLAwteYPBYmesyMrcXIg
BfIsK9dHgFrjKZPr/Gh0HYRXOYEH9FjrENCKXo8rSsWTV3jtB6YfnZl2qt+gzJHsXDv62YtTBCqb
2ovuLUGhua8V+QTa21Buq8eepAbOQTXCtSKr8WyUaoJEOTrdhaUKKpgG2Na4RZZ+p+HQ7N3O+p1k
JR2cOA6Jt0NlI25gCjxMOyF8nvWbFi5GvK2xGy+zu1qnNrQsljgsxdsgMybX1c1ZfTkookt5db3V
WK85CHBME9Ix2yoGkeU7hdU9ZG5f3zNcU4qwI5InbUoX2284RJ+iqqEAkcQyP9aq0PvMXNtvac0M
S90xKw6F5TlbxEZ9BwMQoGFedi9KGBTNbJcUWJdFr06qWQfThrb2qQmkx6lUli+7aT3ROK9PDcnS
t3G1x2ePKfQRuC+nyZrar1D7kpM3mvCH3YGzKJzWq1wl1NusFtEd7XDzUnYUkdBUFan5XB5FPc5A
DpuVsmVFyPNjdOiTULC0xUehkOgRD6CbONnoorWkXofw0DuiCSDUDGfgSGZgV8Q2/SY01t3iZvWF
c7x+j+ewfh3pkN3qiVwMNODRhSbmPVsq9QuWl3vSrSQuPYwSx8gqrqyoZcRK+w5esJsm45vp4lpL
kcb3FGth2nbmCstyytT7apIBIOKOXV7rnICeZOokOke8fXCawMVafGALQsRLqz/qCQUkTo39imi1
Ewt3cH4OzJpG0S4AFRxqnq7ZZGS05m/aAxXb4mD2HhQT1u682LnA6ck6+t3lStfMoMS1naEpRkSZ
lEp84qsFAR2zhkqVsBeIn5rx1lBE3mg5XBJH8s1aVKnl7NjJ/+FE6/+FDAy0TpO9XP+5rHv+aEu4
GNm/yLp//qm/8qr6DykRsISnPMvW1j8RMJw/yKhKgaQqwCiAgvn3vKqp/3AkC60Fei+xVdfmP/1D
0jX/kK5FlI7/4vAvbNr7R5T2b+L7/5yAcRNs/y7ogtuzpLJBcCiocf8i6KpOGrXbg+kCzQWwbrmH
d/rb1ISjqdIYYf+Ig/a7cfr/1eZH7fIT/P0rk961TGlqgajMz3IDc/wTdyaKpb2qNSe+EnotmUf6
/IPjIB5OcqTpa4kVvkBCzhd/L6EzO3f1nB9zCi1Xjvr6tyM5dNj6NcyKyobWb5VeqnPKtZZIfsLj
nAuxxEAR3aIfUHvmjj70GO9sGVqbuLWr/apG92REPYQHOPcrSg7dqHyJ2MOq2nsud9zTbPszFRF2
YsbCR48+aW/EYJibknBpgakXiUAZljhTtyATRicHD8pkH8BM4YPtQQYHVGRmV7czWhcVLp2uwGyf
I0/z9cibdfsZlNnjIqsgq9O71E67S1bzq5i91Vzpw+DP+EmW8IcnQA+bgortp60M56V3uYATEDWj
e8Jy7Z0s4UgS1kN/g0JcYOUyftB1SH2bysBrMpnek5Ijd4GV0D1Epb05WcMjWGYHObaP38Ba2kS2
WsdgnQv5ko09Gvp+Ajr1O5wthvuy8nB7o7T3fvX11FkBW3sM8rSeeEGE7vhXrAu1Ddmh8dRBe87Z
Q7Bk5Sa3Ioq92MXTHu8iRg4Q9IqkAXnMgdduIzNdCRI698AkkziwMlodjQHIhB68uEs6mqBDPZcP
czRFAzy/GAltbVwulG5BRI9wQbmvnGG+G1Pd7xAuSxZJpN4OhMp6LuexfiH84AIlrTsj2rrkFV+t
2SBN0FPXpPUGA2w/aFp0D5EFiJ1Cc0YSM1+GPtyOZVNsnK72en9kWdZBCUFfrorF+goynDYEQmbU
93R0uXD7da6Xe/6/qeFsKM0vabiSS/swlsEIreMBukFnYpMakdwMrQK6brK0YGCMUL4uq3TcRyNZ
GTD5lr13cFbrbRURW5ALJ16wEm4Jt2osuZbNPYqKajtaaZVbL8ew4E4P017Wl2GI+x9Naf137s5k
N3Ik3dKvcle9Y8JIGmkkeudOn+SuedaGUERInGcap6fvj1HZiaxq9AUKaFx096YWWVJIcnea/cM5
3+GDlDXiLRIViuJe1T95ZZKHjqLkVmUOHpxmxqK/S/CFvTHVYZaU6CQCAFrakhWnOdy5luanLFZs
HgHLUILif5Ef6DiYHiypO22ZFeXhJhlS9u0xe8MdaUHWPu3WyXC12A8lI8UmGLFdL0FarNhIyHTT
z6bAa0Nyy1izazD9j86r4teWshxjitdW136eZxBq/ch9GTA0bZTW5gQKLZmYlPTdM6VubmFibN3P
JqFh3NTKQKKGDtbB4pS2YtuYjfllIFR8JD2heBnYFdy7k63eAG8idYtthHsI6nFYRijiwIaaQwZU
tXSKx8pt5K6bNRElURPVxSYkn4DK3tbsr5LY61Ned6xngTspaxPFwOJ3sbAYjsewpUmvQHoy9J44
QmIbBtJF4vahHYdm2sAKz88LU39zU7H4HTYZ4EL8zvlo3M6k3xZIFql8wYL4JMmIChyES/vxUwiQ
jQH7wuK4NIynmIymiiiBwVJAEZIV/0CQFE986qV3BglNdxbBGICFfUJMtktpjvdJ5dkvvKXOpqIO
RP3iUd2G0m0fI4SagaTR2uGPKO6ZS6ZUSZ3rIuCfmje740znMBMzza90PzjM19yJujTiTQfG39lK
rzD8LQMb8lMiVnMIBvFMrmaCsbe3RELMJ6Pur3TkshjkN/QJ9xhKjoWBACt2MsYy3Iy9O77komW+
usg8RY87+IjbBSaL96Tv8BBE2CJqBOYGsZ74vNNr4iz0Ha1h/ezNkwMGJwSEsMMNL9/GYql/NdGC
i76IEYxuEkEiz7YnEgU9Xx4vDmaMdo5OVG4W/gjbzm6KEj3MXSVYNe2k6zMfovWJD11u9/7VDMeT
Gl6bPF1sKRNCrJrU+BzB9aDWjkKSwTF8MLcqOyxjY6fkXtqoigIQ6IQrkpViIH3q0xYdJ8RVgLoV
5IIt8GU/aMIKzB6xeR1fAviKCWnrabxpoAg9wsau/BT3RG154TWfpPZDDYZ5bZBK9KLTtiAEa8jO
SwpoknvOzY9uTKvHykfPrwSScugRzzXeyB6eO7kfnNQQlQktIWKkaTa2I9WvqnTdxymz7E2C1abY
jLXIkKlr1X7PegDBA6og3iZl2u9o5ccbrxjNPX/osKXZKF7LKmqvosyrkm2quHaYL0agqcrlXFhg
AQwFbl7x6O2YeRmfC1x4PcbhRitB07dQfv2IQie/kWDpRyZ4IVSQzIaduLVqR4ljGM1YMDLthZ8i
mlWz0Wjp5kvlssjELD/Er2zYBG/0GjLBLHDyiBox+dsmZsRv9mK7Txy/NexOyz1EwPreK+7ni2tF
E1Fz5AO+AzD3IcoioMG+J4A5bYcUz+7W0mbjb7qZ+MEttrr2Y9ROfyeVgc52Cq07oTrnC4CAsfXY
HT87PEg/6V+RGPcCjf5U5QdLJmyjvKrH5tzmfftrSdBGbZ2mUw6NKRDt9U2z7hMEao9VZeqTFlaW
X/CqqXcHUvQ3JvYi3iIyh56Cf5+QEZ3GC55n+AiWPC2TXDXxUei9zWClPrldknvXNOOJY4sURyy6
mo4xqPrawFfedJm6RewM/YisLTkRFEBCxBZAiAxIuHCCiZ0xDwEjSua36WcDvu+mGqrXoWjjoGzD
CSyFSTpJgUt/T2EA/EX3hhrOcyzdR3ex43G7bnkITwllylRxMgD08EpgMAATpYFtMgOzvJ+N1dvn
MkYOxu6bDQYaZYAuiKDci5bmO9D95jmbQE8BpmBhrwQfs51vdeQEmBZFAv491X/jY00Jf9OKjE+Z
ON6DsF0kXfo34srLorALYgzgPJ3YolA7jzZaPG8oNOs0TDKQcTT2RISmUr6OfcMnqjDLkkJodblI
wbXXAkJjDL54XJdc8OY3q4qQeX6WR29JW6Jco8mbbtmKQuwSczGgzJ8RDKt4FdGxgZqvkiYxfoRJ
Cy83cQBSbLLWE9vayfoPuxk6pPoarFBkuJW7tbs5/ZxGm1PgH0A3k5nzY+nVUh6jgcwGLqplfB7h
rHMZ/+aMzaHN4pKPAKPwDMtjdD3bwn4Qvwll+Qgue5OQhcpW1S6bU+9a6hcarhb1F6NzP8sDWDP+
1l4xZ84g41d0kN7GMRYqtjaMoTgUXbUZBJk/RNICn/XLEERNDzttXiFqwqFPRVU4SuC2qc/cPeq9
Yi8TA4BRmBCau9T8sBr8mk5RjUcuSLbCZn9gOHNQJBMbCTBT6WZmSYw7HRkcm09vD2ozZ60dSq7c
IbzDG44RW2lv2Xtt8ZMYV/OVT6L9DSM23bUDw95NWyn/TuEXvqTxBEx5TnP1sJhzUu1E78ePxmwW
15Yeef14KF4It+C4gv+9lAevS+fXUHrdU/ebRpcwwpqZl0aducE/pb8JCdA/ZYxtBnTpCrOr2J92
24Lu5tv2OjwKixHHT7JGhLapOktejx2D2YQUwBReDp9CbG5jGQes9xHGG2oK6qUpHseFQ4V9Slhr
qBYrXi8s1zF/2KOqOWppT5Cas2m+kiuRb2lWOB8ubfzTWRxX7GBmm0VjWDb5TUE1XwTwgwaBmztv
Ea66ySPYEew47BB3iyKIgq3gKhVrWrUbLW/cVn7KnNBp9Cig+bvGVZaHxAZNM3sqPsSu/1SFDHcI
PJipBLkoWZpHLYgccFWg0RmoY5TaJDUhIgHKRV5aJatns8dcX4MJZILGsOc8LVM87IgJ9TvkHl3+
SryL311By46/oHfBQiTWmqqoRDtcYOyCWoPmw6pehLbzp7ET3i/MF9URPfSE9Bg09FtJZ0zGi92m
n6msIrGnjXVuxzkDr2sbZQ65/zehMVphjX5J7iqvMgopKP0hVnNPmmg5ZVU19603knDQo7J1WBos
FNiacAd2Qa24s1TSmOfcY2u8n1spUCW09oY8t68SLZJaPe8xBCCTIepmKAwUIo4bgRZrkdtX/UAJ
Gfd4MK8QfQs2/IAqV4lBdupTp73r7KjOYEax9HAk6RWbYarTQwIX84Sg1qm3RpX+clHBtEhAEmjt
fuuwAC/PgLnEZmwq8nHJwZ3i7Dle3CJgSOTuiEU4lABpD0ll9AGedQsfhHvb8QDcJkbo7WBlQOPJ
paBvoPxo4THGm1n12U7PC40FdKsg1jmJccMo9hk7jkPZmOX9iND4rpjbKuhNqkYb2WK7bnJnmV8q
1tb4tulF8LJRXEwIXW3f6fZllSMDq0wUUOMu6rLxrmRk/SKITeg4YFMY6Ghb8A2B2EwgOg0QQXeg
/ee9A2NDxcY0YtrXLtijyT+FCmMk9YmFMNeBGRb4YYO0wczwaLaJt6CRIHQ3Zn1wtQztKLdV6Ifb
hcP7y+uQosNY/67nOLuLBlyC/VD674DgvSsVW/YbEzj0TlygW6apNGc524pealapdRLGTA6HNjPu
FlRSajtBUKbijbv6qSANAqtfyDptBO38ZBexcc7DkiQ3WMNH5cbDcw3K+CPUAk+5JWbje9Cq7D7w
ixaKAiAB9V2GrM0PbZqNoB/QVgR9AhbllOg6/2VgILngW6GyHGJ2g4iOTUE1UON+35NWA9+B1Lx7
AKteuje9Ru+1Mw70OKtFYqsTRL+0mVQKQbbembVXA+2AC8FB5QFWyAJqpO6q/n3s9Pxq770rYT9N
GoVdMOHtDzn+rcU5OgVtAmlRNunwVtWhla2VtjW+FtP96InZ+qodkDKBtPxsDrzO80/+4E/+sWjG
LtraZUwRPdq5++WRpRskTHLOjOlxpaV4n7ZEN1GYapNde1tIsAoyapJ7xgLVsde2/SB7gb0m8gRH
Yui5YxABIAf0WaN32bDpBLKVJCHNeQrkjx3KYIkLrI+a9fXKnuu9uJ33gH/7n/2MYvfwe+j3f1rU
+v+dmd90bP8/lb1efRaF/o//9lnU//0/zrCCi6T9u7P/z+//y9mvyD2SPhpjKR2gi3+xgu0/sC84
yDYE7CvJMfDXpNR2/jA5TExP8egBwnGZYP45KcX0bykGuJzmEv6TK81/Z1LKTv6fJpbGOm7lP0r7
XzjWcAAjU0OUOhRhS+HCQnUNZ8cEhbp8uKmJM612fshhRGc+xstG83DshMFOe56G8ASbp9nPsXJu
4GDHlImTCvIYCGrOxnVn9CF+rhqbQcWTi0Ax7JCCjyGuVHjpM4c8Kp28i+fXyc+7g0JOv+saER9B
kjW3Jt7v16gN2x0bh/hQmGO/HRFknP3I908sUbm7kzXPoASmWSQDEHXTTz49v3XPKuF+wxEIlzuA
8eYEXipJJWDjQIgBVUBVj/idURikj2jBSScB7uxdFh3Bb4yrqf8CeYJOhdA766kvjeqhn5m7nhuW
nec13/FSM2bbh14VsrmTv2S6LFt4AdRCRskUBbwq9BASRCU+fjf8mTvZECyLtM4NLW8wdSWil2xI
QXP0SAfDzCERJZ6fdOYrce4ieENbPwehtxPIMte6oXDIUIP7G1vcX6ASw7OTqvqHBHWMNqw2yMs0
uIv6xg58rtUvxMjZq3Lm+pVUWH0UsrbeFKwTDiMgT9zaZMQvsCH7LVKQ9ieHXXhlk3xmHWLkNmLj
x51zGrGeIRNJE+PJgCMwXS/kGvF9Ove/sQAsx3xaaD4STJ9nKpv60wBngC1eDlhmCwQMiQCsRFHN
v5LUcR1tAQsRZ9BOiDEW24JG42JhzF0ycNevtJGwMGlJtPXAfK74bkbehcBC4fOSJRJOi+c3dfTc
2SPVejFYDQZXl1HNNkcVDM4186LbwlX2CQpqfOdY+CrNmlKft3s1bFdGi+610fF8F0YrmLZN853k
n7TuWn7FTwxytE8O7WRQEt+AIsVAaUSaS7UP2Vham5KfcoqlAWsOl8j3zBiJgWbhO/kOx9I6/eGj
EjOpaawH5Xbhpy+YrW+cEMwEdB8Lw1PiUIOw+nX3NqXHJWQExI0Ytk9t0kFQXPzaTDCBQ0yiAEoe
EplH3w4Waux+2Mtma+26nYpWDrFj2+tNPbLh3fhervUx9QzxC5bz/LnEGCBJ8vKcgDG9/c1ww+OR
jpyqCYYFCgWTIU+sMV0EsWzqgXsEy0RJDZlnEhUU04OqAhXuyKPvgGkDa0ecNprNBX2IRJ+J/jOd
XIrbmFYeAXHrPDLZoFpBGbuuDpyutHYpy1cE35MWXyRlECvTJ6vztlhgZTdRqRDTi9C5MmeFUMLM
18D6afppiUGeZrNyfrL4zo9C5P0D2vb6MmH3ChazkWw8Ih9arFdPL0RcRZ/S9lDlum12qonJPrQW
ODvSIvt1Guxbj+jqCv7WhVpoW4wUL7yYeb/yQcdqdTf9lTw1tgvymdiIHhnRaWyStf/VWpWZkQtn
9C9AcuMfyZKOzHXSYe8CDbhZ6mhEkdAZV9jHi7sU7QAFfmtALJfmLD/+EV3VKxu0YbGI6pLzJgVj
UUUf/CMYntAE3nWpKSmO/A8AUfUOyZWLlgx3s6fJXUtI7Lv0s41nTkZADUtNporqmA3DjIYTWBNd
vU0QKg307ixJtoOFfgFJMsFnNoPnwFPru9YrK7yQmjYdZzfBZd8Wot5NtRf+mZzVGgIPD91TV+94
dcSnU0v/GSsheM4OR3a15PdzWY7baJoQyxHpTF+yGiImR9dPbF/8c1HnE5ALmfxEFC6vyHyfd2LQ
4mBLtlsY1xM2ceQJ2kuVkcVrOAEJOQxnkY4HPOoYNtczvWRzjN1MGlduNMn3PGLkzppftgdnpOqD
aJncGJx714VwzVuf5VMQO+EQiKrtHhzO+bsG8zAjncqbQOFmWFTHWN5BkcmeTDLfvkxV+vQFSTbs
tGf556WY0qMAk3VkSE6LISPjqvZj5yhHizzSHMFiE9RjkV5HTjFmO9Melx8EG3bHNCuSh4I++DRO
/b2/kPgdcFqurF9muO/c25j62gzzswPI7x4IM47EDl3ctvEFvsSedJpbGfbTC+ms8Tcx3dGDTu3w
yaqnLOfpGP0f0dgxxupaeUPD036OReG+amIxA/ZS6JGSuTiiFWNj7yNL2eN1lngVh1HdF+wELnm7
uEFuL+NlaA15g3uQwT7yhPAqiqAHLgyFYb0kQLVjQP69scbFOSacBAXB/8FRXbGj8mRWgs3zr9gz
NSyfYL8J5emZIALCgEABcHSaLnGSskWbQyYUwpMXUpiGd8Jn072QgvUWt9hh8Au2QMSUoX5IQtK4
TVOWV01m1zfwGpAmLVBBv+yhWtsdjt+sgy+8xUqyMA3zup/hAoXPXEprP4yNcbV4i/7C0U79a3bD
IwJuHJrkbGUHWwFgZc2RfVqJz+C49K3oNspiQQ5b3mJ2cYgyjRgBA4+RktuAkv9MqW+eh0KMgW8I
faghCh+Ii+KkA7WcnBIzyi6s/6a71IvdA2GR6VXneg2vJvoqJvTtFsAngfSsW4/ZVHUPo9Muewjx
6qlL/eEuHvCIL9CtA48Yi7NnuDewMstTt/rKp98WcyAL6sIUKPrxX1vG/9+oYLCJ1/jPFAzHz3b+
V1vaP77nz6pc/eFQUQmlHFO6a1rGX1W5/IPtOyvP/zXBwxZ/eL7lwuv8LV6w1d+AW+oPl2Le99n+
A2/g//k35Avo4/6pKOdJNS3W7qyybAmISdn/IiPITCu2siwuD+m6rlaCSFWMOWWBgjBN3yK31+9s
ifJT6eYrl7oJUS+hfdkJAo2P7YDhmWyv/hEuKUvMQaX+S6U95gFjqW6WRcjnxAm76xGr3mku7PRH
lRj2jW6jiTzKFksQngEwLoJDhq1jL39llHt60zW6v3Ex+D5J9EPNJjGK8nuea+u69dz8ycL8xoJT
WFcle9O7rrGzQOM7CMB9FqeoZlLq1mH6UnhOd9XyaLyIOmbpRYxxMjPJ9wyfVE4CEbn5Em+TppRj
rmIWhXLM2tqpbZ6q3KPxj6iLNqVbRTd+YpeHpEuqgCIRSkCjs53tTcUjQE7F7Cntb7RJ9rmP/8qL
HTI1EldcEGTU1zZREFcTjMa9U8TDjbQGuR8ITnscetFfV3200H245U1jyW7NfjB3qkN8lpdxf0K+
iC4iR1GXaecG5jH0JcR8ICm0/262kkB7oxxAX1tyZ1jEkOQ5XE1n3bqsUeVMx/vl0y+4Lmwkvvsq
J6nDopXfcJznGMF754rBnPUcwlgusTY5Qdm3DQidIhvfsTJFL4hgxzekg92TD/Xny1wkF4EEw0TQ
RGMWQGIFfdDJpYvo9okdi3eK1TWQoEgTgMyLmj5SYgzkPgtlcld6Q3hBvDuR/hJPO5y13kz29uIl
AUF3PozzfJZbPiNkABuoTmAGaexq3kCpbrKpBCtjWkhgK9M5tl1VXuxCGjtwh81jPvO+yKYQEHbU
N1O08n6Je9AXk2tfs3FAEk/j9Mp0LdoxXdGviH2TlwrvAgppcl3AepzTYbS+jYkRTyFSRpypbnTF
qn2e7i0r/QVz7MNxVHhdtwsuPYjqZyun89Mj3vENTi/T3IZQS7INbHMHa4xOwUF6JhE23XyF8U7d
FrWPbDV7nmKgiJtRRcNlILPms+30cpwtORIv4AHEmevshKpvx6YtPMLNIeN4XcfdMw+tbuGZzPvZ
dfEIoAN6j+3W9Xa0acYbeZjJS1Tn2anMxvGj8F3BopVQ5jheQxI6zzsTpUZAjj8GmevcJ5PZPJBg
Rcq6zofPFLvBC1C4+NBW2n6vhxq987oQQhtOKvGmShL7WlLzxQFfWt9EnUOOtbRldManOGwX1da3
zpR0EN/q+hWZKy1wXAjNkG/NLYBJmu1TpC0hOxE8K4U0HyKDGDRqrsK+xcE7EYVId8yAgHRpRH3m
+OIWibpiDjrD7TGqa5LSYIvBo7tNFq8jpZ2Gqidk6aob1LqgQj2ebN26dtn4RsmwVprmV5i15pcH
HuhLYyS/RjQ2kRdQNIuJnm+gt4In2wRlR9+4HV0xPidtXDYHNF8iBwygqReZTzJwnVOXsG07dYgC
8Jt4RaY511ap9K6CurrX4QpPqFQviCmRjMwx58f1rmd9m+wXZUBV80x6ypaj+F1BtGdlMbHaBzHS
4rBn02CgmslHKvw2Yb931S5jfMHVWr1BgmHSMaeRvp+MofzVFcuqIcEp8CFb6KObsu7i9wmpgoTj
mrFBQu9PtgkIA8aSZLCh9I4N23s2hYWXrzHHt4bJJI26j4iKsXyF1GAUTnnoqewxQfps3qJqYlHQ
O7V6wxRZMF6mEbsTtfau7WpeD+0xnDkYoacm2D2xbGprmPXBswSCrtLyjXcY4/S18AUNHEFmNxE8
7RJ+ekwSi92WzaAHOF7axLtp6u1pF1nmvGw7Y0yhPJV46pjAO9VjgnCHTENvgWMzIxlAw76gTtPa
deNzMjhW/1jHwjirdiFevaj7dqd0HMEjaYr5UUTIw7bSyvQ7ITboXArWSaRw6FEma/nH1lwboC9E
54SgWnO8KZFtO1CdkNJcsQpzgfH0lNYkeUzfreGWrxrs6IFt1pxvLemAocqmJn9IMhW+aqD/19B5
v5vZaD+dxH+QSEAohZ1Iqs2UV/CPoK7TvejpY/aGnpgGkDQfzMs7bxsh9ToJCNJIg1TO2t0c1AOw
ucW7i/Cq4POVhYkBW7UjgY0+f0CrVspa7oPLcdXsksPD4ftsUC6vdrzoBctlyeo/l11QI6UcNyMr
li+UhUyffdoKbBBMxeJ4dJBGDJ1icm92LV20dk6o03nuWx6Et5rNNFZONzuPhbJwp6I8nhBzyYp5
DeyxA2Y685nM1vg6Y7UXIU4R5M+Xbpm+OWrgd1a5hxFNkuTKpIppM6knLLKqPG9e4agV8pSolOFD
SG6ogy+Ldfoq82YTXPLG4cg213a+4xd0hij/1RgDrIepgdhVGgjENn1o5q8pHMQzZ6j5Kcx+fsVz
4p1ylHT4PNSSrpYBUmCYozNN58Ot332+/x7/Y0j4UuaPB+U4xjubwulMcIR4xlzLpTdMzgFEoP+C
BcZ4BiSR37NcjDqwTs4QxL1dXJM9S7JGFfLKcuj2t6SxmwNNWty/DIOcsUondvVhZBXhiIxKUZjb
tf3oIIkaQJ1nxo+yYbKOKEMwJJ38VfNihR6lAgO0/JPme6kPxjCkjCr71USRJlXbHFKrEG8wvBBA
lIJo2Bg90as5hsQ9tvOoHlBExkAxxplXckgXTTtVZXd+bGJl7UN33SNFzngO+wI/bprG92MfJ6jb
gboE7ZgEDDDyH7xXU4pfw6tfiPfiFiAfZiPZpT9kZFTUBNUyTEXuZfKAZHVJgAxJHNHGagzxUqeZ
TVumpcLuRHeGskQpQNsJuaoXRbs57zI2xX3Alqi/FQ17Xm5FpAoEnsXhW+jS1mONYgVBqgrBS0ZU
v+hucu/7MfGDnG3M6i8ruzszJ4ZqoWNF/OXJ7gHEUv0wEqTJ3yyEtXdb01tzd0CtJ/HsXuCb2KuQ
gzCpDd5JdTRSbe5NZCQ10s0s2YFWA2WiQBeD+mzTW9d0QhPpU2l9LqaqXozGRzVmup24cduJV8TP
s+YiBCiiTS3r5AiOxfsEz2r/tPADYp/yUwY85jTy+sZzHCipop/AeJEd5dp/SUQCIQWJGodfb91k
i51e57ODasRw8gWzMgw+btoa95Fr4rsoUjGrQ5V2PnaSyTtPJGDjqrFUnwZJQp7XmGcsufEk2N/4
bYovXKL2FYPC6MfSW/O8jbrFvxDGQRNsi9O85Fzz/7X94P+rjGab1o2O7X8ve3/6LJL8P24+f+m/
b3P+/LY/USbiDxuGiWI85Hi+x3zxr77R/YPWj1WNawtU77+bw/+JMrH/kPSGAiYuraPlObRzf25z
vD+Eciy+S0paUTrIfw9l8i9tI4GNcAj4H4efZgkLzsrf1ect0SjanQhfgGZ2Z0J+2mRG81FIJNAt
WRhGn13JblqOukMn9LdX6k8J/t9DJ90V4vJP0nePbtp1fIvXhCUXf+g///DJMEU6KmxoZm4sx7B3
I0qPeN6uvt/NSq3d4Dm2kD4P8QEDZnLpK1P8LGcfEVQ9ATeIe8l8mpTp6WZwPLgLy+Scy3aZNi0m
VGzufgmgofOvGV6DSGvnoTqGaNtmAhOIqWtrdT+wb8uu68JLto3rPtkxzx7HGf+gWiomTNNo3soK
2Bo6mO6aUydLEKKDcHX6Zb/mF/Uw2Tr7RpHN9WSKBiVTXdjLPcJK62J5nfGkkJix8Kn829GOIAbS
wV8DI6PYMoz5ma4YvJOilDbZ/0J+cfXBmoVz9rPBP6z5EqeF7nOlLhv45C3UANlRqsa6KKdxO/ww
iQYUTUCDfcbv00DBB2pwYJODFIiEFfSVsNI+IO2m9jazauvB9lEsbVlFACxB+r3WQvNxHtLugsHZ
OI5ZExf3IKkHElZm8V7KrsM9gE593sJY4VuhRI1vYxRhbje8sXgs7e5VN4azI3B6VWz1Z6+UZ59K
/IjivTsOLdaptDE+XC38a4FSjDmjxuKUU2NQUWYp5HuXKqdn3DVNN7oGfanbLDsPNOaHHC/5AQs1
ksa08apLCdDuBOG6ONpDPD5FaNUPfjhGAeKyZd91nrFbNG93Z2biEzUPzgQq6pDcumI6ZIZ/W9DG
XvwMkXeGjxvPYXaoLIXP2yHlg0VO52E1Qk/l8+QgBuy1eZnx59bonApFWPMY1nugXbz9lPpc67U8
sQLEGGBYZPLRCwRMW7pXJDDeK+MBcV2nNZ/pyDnTMsDpXj/nUDrgZGCLubbn1n8aiEijv9J9AEyn
29li6gK4qTUS3SamiYL79aSgQ/tMh9vs0cOoYRJ6AO2n2s6+AQCULEeTeUuXjB+pp21zX7vU7rzE
omyCrCOZZBebo5PtadJRPtsjm7d9kSTLjVcq+0fJaBnd4IpSUGmfrxX7/DjSK34t3O2Pauz8577v
LDC/sTY+0sSaLtgr5JOducIMpmpq1I2k8AL9OQ2Ah8LBCce9aRjM1H0nJRSVGLRoM2VNBGwM6tCP
ep4gRQ8Q2S5pa7bmh0cRToqjM2/XPTfRXIub/uimNr9joA4+L9L5U5dYzrGsmlOHVfiIye176alc
MB2PRO3Y9neED+BXMnXpcY6c5Jq81/i0tJh4zLCGEBQ19nDj+oSECiepeagns392R8v/mYZ2eDKw
qa7XtLEtu3Ek2aYrnGMmmrQJMNt01wuZObvZLttXO8wh1+nRhOq5OJ8hhv69Hqvk20J4uoN3WD5Q
zHqP1eibn0TAu3emXvQhjENewsnrnsMUIFA+YO1gOlO8xanTvKAqsZ+V58tT3EGiqOsZ7wX7YBbE
WmfjoSafGp5eyZ5hS9lttj9z0mmiM4MD1mIFdBP5bEG6ZFHCd761S3gI0zn+DkPbVUc5g7bYmQTo
LUdrNBbisZJ03pHNuvfmmKLBd5bCC1LdArGLCO9ljjbN7qaDRccOAfzCJ5+0acapG88cSMonn91I
OI2JD0IrFkN8TveqJoM8sNdlkFaN8i99PRdXi03LuG9kZkZM7SzvFAJn/HAMx79DhTicGkG/1dnk
wwUrlsMI0nJMGAhBH3bOA5Ktzxits0IR6I/naHZGdN9lr05oOJMwaAgMvDeRmsM9IXBzFxKb+1mm
U33Tw2y2ruLC83eDMb+jUy5h5ES8MCX59I+ltusvdnMDOGy2sRSsaGiF1lBCwY/3IM3nonzjw49y
sFhQGQHVyXz7kIU9KlSNPxI58YjCbVuopu+QATc9YraxNt+nekBm18eZyQZYlLR0uunfMTp3gIrI
S3tFRyTemoSYP4HV82eie0aWcmH02C/tnri37nacXP9Xxw7sBnK2nx5spxeY/OHfL9t8CavDHLF4
3fJlyRnq4lJto1rZTxiq2EKMkod+U8m+Oc5U1uQdZUu2UpaXEfmYmWJRiLKUbWfWZTVsei05L2L4
ePmhymaa9DByNHnFrg0PBRwY9iCI7liF0Ih1Abi16oWrJ8Ryz6oQOMzqMMpWr1G2uo54y5DDpjiR
ZJZjgV7dSUmEBHEjVs8SdnsUxXlsGz1mrqK8a0IwKs7qdKpXzxPhxc4dTS8bY79Q9m06DO4NEHjI
+EzZLijwRk7TJT4XfjPiLtEAjRS9J4tQV5Lz56/uK8NcjVjjb1OWRMe3PujgjZe+tXaR8L1f6QwR
ZatnJifoMPzuu2UXdbv8tn0xNDX23W8zmL/6wgAVysATVX9P73ewe3e6i1czGWSG6MVcDWbVajVD
GoO8sY4twlVWK1q8mtK6OIpvcSbx2FqraS1f7WvDamSLf3vaLET9+G5j4hSZodswCKSDA3uJL6TA
7Ejp4ULWDeFoosIvp6z4iUH1eDMgKlb4tJrsxvptsaNHuZG/fXcj3PcHMFSCKUMPuiIkrmk16g0Q
vvRq3TMqRmbUZPtktfVRwP6UA1tWJgq3BHSKTbGaAGVa8/P4Rnc/hIW6Aj6OXTBzMd6DuNjL2sZf
7qWld0daL1MctzMJv8p+ew+B31dnwvy8N265EcEwHyrqIAqh72I1L86/fYzeaml0rRR3I8Ymuulx
4Bc6WXHBGs7K0GcmnW6/EGWiVZNe0v/E24+CrfitZhtWYRv0YnHB44/aDQ3Bqnz7rYLLBwf6tY/k
fjytySNrz7hQrWWFLh+lnJtzN/cLBn/GKR4ln8N9WOtEv/aQlV/HRiC8jjx0Fmup4m56VzsFHanH
nCZthPsT/J26lwSVvZj4NzGND0l2RbpJjduHLSLTnE5Uz01UdNPOHNehVzH7/l0D/+cmEy1Ll1LJ
pxS2HwYfK721I0YzEyxwsZ1MnWMJQiNUn8IpkYjlCWTlzeMAr7er6yvZkATafvkZzOA9MYN0/faY
zo+YlxDNU7FbclvOqXCOYqraizbQ6MDoqKpLnBb1d4/amCM+NadhfV8YZoUdaZtb05UcYqyE/wd7
Z7IkN5J211eRaY82zMNCm0DMkZGZzJncwJjMLMyDO+BwAE+vg+7WLzarxbLW+l/UqqoYDATgcL/f
ved6/Y0UutJ3Te3CXpOpoQgw1uO47Bh5zzTI4T9stkW6ojm7eeECFWWUQ2tlQ+ztvTmzH0fsWMaZ
Al6yocVo2+M58gUgJpyqbDraCt1sREhaZeWJHbCfmJjM3fLMwAeDNLyC8Ammlv0aZKb/ykNdjGfL
BRZck+u4WVh0Spb0Mnieu2RsLvA9M4GNVAtyMlPkOVtgv5ItKzVoF0hQxvfQEPlEQ/GCmYTYjSx3
zOxXfYKTw7gnrUJsjd8kkudsTpJX+ILFi5zpdLth/OCHJ2/Q6alqpdrDajU+TatIzmVigdYxeauc
5kmzFLdhVrw5mtQEpwRjeOXX7q4oLDSnLbUznAj7cgTpK/uyuOQ9Ii8Zbmrw3/RrJLB4yA7wO/GX
UPHku9NtN3oVAkNGhoPQGHG8LUWY3tNg2pib/uI8Zpm/HsfgW5gANElKeOHqPPzX4xj+vkFVuTsA
TDOrE/Os9yZvHlGD3pyofrS9hhdrAHGYTea3HjL9l9+fB38NQnPIRVBD02F3x4zfXP/9T0HoMult
hlUGxWAJxEbwks0NF7+6/P5T/n6i/TnpvX7MGkAnbM7nMNL914+Z+2W09eKq3ZgOKzabqrM4WOdU
Rzdb8IqVY1eTqowoXGQoadjkI1ERNxZi/ps1zd5pNhp143f18FCSOL6ul4yIrmnfGpqmBdvmoJCX
PtABxXtxuMfZAdXw71/iv222T3P3+b/+5/ePOm+2eT/I/Mfws7CCAP97m+3dR95n/8Ig+Of/8k8t
JmBSz53lor6GFGT93xl+aP3N5aYDNmBCdCXCyXz9n1qMTWcWYnGEPrFyVGHO/pcWYwV/W8P7Pv+P
FcGW86L/ZIgf+L8KIgyC8I5iJeD2dLEkofr8/AjkI+wbt0VY6NghGHFbe2z3cUCa1yzg4IHhKtqr
zkrYE3nIH3ZVJzeWT7leQtf4hdwTlTGTWTN5cvKoI2QBUd8mBQsYLME0dbAbthWTRcXKhj0NM5qB
KVbc5FqeyYaItyX3KpCx1BrmDhDCuizkUdUjkUeGAUeqMpq7HHPwsBHpMEbsGlzWzJrmdWyTULqo
kXIlxXh2WLmXfMqR4jkc97sEOM6VORAUEaLiYJwRgo1PNnyyxnxvRe+s1MRxTB1eW6/Iz0yQWT/Z
rrY3sN/9V5IvNi9R+N8cfqACtMzUJJgh21Hpdiya4oUj61e9mPk1l/lTInG5eWk9Mnilg4BkcnZx
bZE9MCb3iee51dXMC/sA2a/fmRj14JcBKhxnw9i4xIYGQ1b7tG2WXcSl21lUPcaGkMnGbDINatse
4jIKryGtlxeKanNOieWHTUCdVCZN50noFRAMkbUYlszfpqX1bzJvMdeGFSI5ce6XuIqL0HHOZZuT
9aUgFlW5V+QEqRPxwouBOtCxHzIYv0O/ZuDSTbqgSRW/7bOVLua9P/fTQ0StckTRc25TWlWk4q6k
xETCgLP7722QaXHSI0AYP+UEz6RdJ3dtWLek+0RIMKKWmIIvnFQqdCEOcBQXBIDWcG+l0X0/wgCI
/SFww33DHvTM1pUxL51QWLiSUFDipRAP9r7bOyyQZXGbRr19m49G8c0Ylb1Pet0cqLRmAtxWY/Ug
QD08d0Pv7bwhnG7Kvh7vBiuo+CmjNf3nTiEDAFvL8TG02ox4ZO7Yr0Q4/Je2s2iI7rS0vkRMqe98
lIt660nwYQoY25F2GA3sVI3zK+/F9F14efGlp7ViB00qFbsipz/iRvOVxr2i3JuzcSWTmLxv/pCR
pYOTVZpHv0xXUGRdV7TWIBOKLmivBGOHfTo+csjkcKJHrG7ZS6sp0WIzO97SoCBOVh8UX6dAqHuv
ldCSXbYhIf3axCSpmpspnVDT8qWky/OKBsYlw1kcUzUlyPd7DvIWLlCe6nnKDlpKpiZzY2AL76Qt
6ZOMCkm4kprmrYvF7xPc69fBqcj2Cae5ahFNuGQ0iaNiCejDoK8EgNXUnpulR9iDNpLcFT22x00z
Js2FhKXEn6utHBnLzIMvTV71LxbDH5BalERfUZXkG3vHhn5d2XGSDcLWv3hdoibCWHavTo1IfZqh
Ryecv7lgR53HPsSS2XtN+1GtlC/I9eio3Q2lInNEPZkgevNqpNlEZ0OBtQoTxhgKAlo0sEHwSJLo
BjmHulpvpn+bjpIyYpwbMF/EK5QDZrfG+RmcprX11MBIzJ7c+py1uTgQrCuZZg2eoh9ZsUzT5e6Y
5S7wVPWKbgqRMZKGF7PYvygR6RvLGXpe0mbzXEnPY0BLJQA+8WoyP4KgCA49Vt8rHt4SUreR7Meh
IM/WgMu8o1hvfm/6xPpayamKAzl4x4mniBW2S/chR+knndtWj7kcsiG9Sa5oP9JxaL8srp98FkY/
H8tALR9STyCLbJM/mN5yK93ht3Snw5Q6Xv9EMcXaRRD0IfogdpPpYQb5N+IiYk62DwT/6SnF07Qd
yCBregmpeD8m9lQma39UXV1hcHf2qcagT3OKDapuY5Xp8lRwsq8pK2CuxLTPd7NtH7prWZrXpGMc
9lF5nbzW4PWSwraG3wBXRFlEJLpVYYhWjG3U8lNW6V3V19WNDDk0G4zCp43homg7vHg2te67M81D
C3iZyNeHeZpqZG6pn71cpCj3EZIEqYbum5J8nRh5d+0B0BNWpUAJOkAMg1irCGoE+LqiHOVYprC9
YgrW5h8mpAEYcOUcvWfCoL6wKxj8b7ogI5U5C7OJDn6wpgSozGAiRgqadCNTs+qhD2CQUepVBNkl
gdObb32l0og3WNvktLGZkik4QLZTsaDjkqpz9ZXGMH10PMKEmIDrS4uN+KiTKIw2RjEByW1ZJk2d
DQ9Q/4Z9X0nzuxiWBxf0gkNFXqIezal0ERuNHgM3wIOACEIzQiaxOTx/l4T5OSnRYfcqsQ5QjMDp
ND2WwzJmOyX8BcmNjMPCmk1XnDnr+ZNzlvnsWYN+HKj4gkONOPXIWCm6wIkkqGrY7oPVC/cVg1F9
YcF2zxCNSMYWEF+1nq9LVDGFUH5G97ZX3iwRlNKBBxZxr1o+6qrl6K2cdboOBs73bvOs7lfKYgSh
RIiaE3cvOeUc3Mp1/mDjNCsk8LCevzipmT17GdYj/nQo8yVw7PTAiNx5LqaC9Y4o0wAfjfIJuZO1
GO5gIUBLIS0TvXZVBNaLFnmYcQDMnKNnWBTIJEbCtNTP2K9tiFGU3ranWmslM+D8u+sZIg+7cOyr
rwA5zTtZULW7qR3lj2uZW8MeIoIYA8NVfRUALe6UvRgAZJIFD2/q9Y/94nIaRMCixFz1QU43TMpC
Y9aZC5HYFiKmchosJcGic5JhVDj6nalhLGWq/+yrjD53gCVpCHAycoNjOw9rqZBygixez5h9nJkZ
C7a/WEZPzKaGSjuZHczkZvBXgLfVfVih7ZVx0Iztuc8wEMSuFj8Yl1VHZh/BDwWXAC7DlNAlPdiG
t0asqabrWiROXI5m+pUuKlhHZjG+GnmFrm3OfXEdrfY51AJ0YgUpE/shA8QL0dJiV9RjobZZ3XyY
ro0fEmbH29K07UmKkt98VL66ncqOmRF+LZQ/8BysKZRqE40Iy3mPb0PcUwfMZA0YlkH5NH4EiSdH
YMRRpaTx0Ywsa5969moyrO2KsY5VpDuDIMKFJoD0GT5V9qkqLBYgIjXQ6FatElS+NNx6KOBiiy7X
CVZlhWFM9K4fAw+g5C2xC1iSSiUvo5CUvTgZTeCULG46UZEOrmeQQHN2YEOKUl/iU5NF0ezpYIY5
YS6YgcoJ96AT0h9Apt4lohCwBDLI61+xHoA+Tocp5r3PekLvpb1qOMlxSOE8tlgmnwi1YsQZknpL
Wm/CZuJXVdxLU7yncp0aLlnmUKvSxtjzICy2y9cs8T9Hcjr0P5jpsU9sYP3hjEa0cWdID5FCcadu
rEY7LvNsOcyoJTMBOGm+oXBO5msmAKMwenS8e4cs8Gkh3S93jsRfc0yHDkCDjhSjGBU15XuXepOI
FxaIrXZbtEc/zIwx9tuoO0peFzHDluU05bgo2ijXL0QIBJOuytaHHlQiYmBzGdexIqzHIpvpcQL+
v5FNQy4G35d+CtHWqG8X/KWdoKzfAwhDb3Zeut4W6orxCSkL10how64BjSC/sAKZdqxMp8PcVLY9
LjMd3bimlcIaCpzoviwa+YgQgfGe+WRFZHhuxDcf2gkJqa6gqY4N2vw1DKfuh0oDno5gaER04cFj
Y5g3Wfs98lX/5FmjAyfDse/ryeqfQwdK987pKNwAAOnPvGcZFAAQNaIDMLTpyN2js1WMVx8u1pv8
2C55dCHKDMbfZGwEl0fqkAABA55xW1BtSAMFlQVVVbvphrq79I3Ro08kQGPDqlTFDzi0DtgrtmzW
9yjs1dnydYpLGtgHaMV1CzYOKfuBeoE1UZlOgk4HoZbgwtzfzIkvSSqMMw0Bi52Y0SFr3PqTRYI0
v9bBtQrNwtnSTNPsuGYmMNQwJ6cyWBkpo7xJEoZa7UvvF+OFhxW7bQ6GZewc62xhb9vQJ+lC/QXU
zqoKmSog2rlFskhcRggF9WfpMqfPNFBApoX7xo/OpPV9Ul5xIzvG9vDmmL+SQpHWu6NysohmluLp
LWE9z5wbtdt0O8pkLzIhigeimJGpk1V3TrE0923gF3Y8GqkfR33FwgK246Ql1csei+T3qDIDGBLK
+wZHfHmfKlGDCg5XbkfUFO+d3WItm6r0UdVW+WYntfmY65TzX8A75HYEdqYPttX0eN4Ce6CxKfTw
BuHWJOmUS3mxeSx2U62HcAPNGXPyHDfN4wy+FVAz3/tLFFhh3KJgj1tFXfZlTpuqjtU0VC995mTH
aWFzsZV+tayV8332waifzWILO0B4QX2AgLCkGMGb7JIOkbr3rSQ7VfwAT5E3Vo+sF+Imdfga7Iys
kq0Lo2UgCGzvl3l8Yvx29vlBaR6ovgYFq+0UuemjaJfn38tdq5r1s9pF8oCKQS+gbNyMAn+VNX5W
FEKHC4skuxzwzRZfSAAOTGnXICXd1WeIKMHBWsO4v/9QHC2/fGhgOqvlJSKFY1trIdDPH2oTtl+S
oJwOOkurG3YZwz1glnbrAA5F00VB5UhGA63W4vP3n4wU86dPRjaxTAfTFW0/q8T5k4bYeZ4OqpqI
Mi2FDludwAVB2PrGRc4O6PSK5pWP/5biiBMN819IcQ5jbATi/7c16vWzH/7H5pOup+pnCe+f/98/
9LjI/Bs0c+Q2UjWcbX7yRoXe3zBMOQhikfV3dxRq8P/R4wIaoMwAv1LAIhRgl/kvPc6GCcqLxCYf
H4ShF7j/UYn9n28mNEKb58fDRs6zs97mP91MwdrfXoV+eJCZKvcCTsdm5PS7pXMopIxvPv10ee7/
8VD+7Iey1sfiX59VEvqWja2LK0K24pebl5xCsgaGeCTLPj2kdll84hMUX0aLdXaaqfyukwVpXPFf
8QqZRw4kdJerlwUESawB5z6XI1bTv3iarT+pkgilNkhK11x9Z17wiyoJap+N9ww2WdvVt6Hh72Fp
UspUIxztwT1HhBkpy3XkPskr0Fjz1ZPKPP/+4vCb/unaOJZn4/D0Ldxqv/wdyhAW1lSo8NDlE12t
ZZ+cqeRun37/Kf/mF3f5ql7INgRnXLT++59/cS4yXLEipHQW0EepX0M34OjH3okpf6//4sL+m+/k
OSbfxsXQhyT9y/2FwGOZE9CSQ9TQpDuFNF4VqrP/4lPWqc0vdxURMzx+DFe4h+1f7io7KS2hvSQ4
oBjzNcCPbnBWP4x1/uM/vnjQVXwr4NBD1s7/5YOAZXFF19s3yaFAgwGCSkU3R+k0905R3v5/fJi/
Ku6Mwk3P/OXDJgW0KOhdfLMI6fRUI1dko11uyVLQFVH4x99/nP3nVxo5PqR5qBy2zzr1y2+VA9dY
0EfA55An3sixjW50kJgPFUN7+hXYkHV0n+3hHNnHpS3WHuI6efcrp9noZhIPRRnKg9PU4xbDFPZj
k0Ba7DthtfW8Zbkf7K7uyJs1kThhbMljp65DoiPdwqgewRH9c1isLVsznzbOwv8iORf/xfzt3z3n
q4AKTdJkLf7T/agRkjX9u8EhbTL7VBDZPs2jZ8bB6D0bc7OnJaWneDL9I3CIwhDCsJ9ozAn/4lL/
u/s1YuVmpMIU1nF/udKyQL2gHCc6VJVyT5Ob3zZkozeo/378+x/1z5/Epoj3h83JAPLzr79p1q0m
qyIKDwEaUzytkFewlt/QXuzd7z+Jwqc/Ly2rvxa7r4NZM/jHv/9paRG15RiBDX/JjUZ7V45GvgLq
p3u6WaYH3+BGsMXwlMLK2xVqoCMWdioF6lgXmWe3dJpFfYctL2A0zKjA8x9hrnjfvVGER+0z/ohJ
Ms6PUT+4N8MwtpcyoxiqkVQa008FrWJfYWaMhbJoy6kDdaJzIDyi+vv7SDbzwRC92Eop7J3jSUjs
QpkcMz1IuslBDzbH8tpKrgqX2l3jWaQI+qz3ad6ebKz1YX6XmHXxfRZFfXLHSO/MKiIFF3nUto8i
OJViCN5y9Ms7DDj5cendPjYSk6w7AJZzSBXI1Spm2O2Ds6sgNq4l8RKLqgWBf1Ldk2vL7s1WTfc9
TE3YehlcX0yRAhW/Xau5mhGJgt6QY24OxaNhduIuNGsshBNuNEpNJlJ+E3m5tw4QzVWOWfKSRUt+
GBmF/PB1P0EnNZ2vpVG8NpVNRK/ECHgpBnlHqRDe3jrbCjL/DifdYzNatMFLBiQPFMAAXXLgN15M
1+nvFgwagP+Ef+iFLA98HSSIEYcEXsF8i8NMVRifcgJVrFLzTURQUmETULVi6JaoIFbIR4dK6PGT
LRPXRDvNTZY1HTMUZd2KIcEm7Dm2OonW7V+tvhlfPHhXYlt7Xe9v8B5FL2zbZjzJVGU8hxxcSayb
Y6wF40Tpey5QTb/etcLEUJCnYZfEYuHVTw0kRplNgfKptiXHzKOdRnLfhPzedj+uIUmjx+VIMwTM
bAoQNuYI7Mxlw/016+z5ApLI/epkwhw3IVC+uzEVJmStkak+eMk1DsXiAQFFurP0sbPo6EX3Hoct
h7wNZC2z+CG8gu8QJB53fIQd+bFy2QjBrtUd8BeZnGsOjxVwoj+W1JmxJEPAS7fm4CQFMbWuWLCg
qPnGhlp9RvbxW9haeuYRws2UEc472AsbHGgmdv3ukwmLyA2BPybvL04SkxmiQamOI0VFV38xAGcU
bkrGszUWGZtlXRPDT24Z5kC3c1omnlNj8ffNtKTxAvyAn8e17WdoxEa+3DDJAsBpiXMWeZITYlM/
Og1QojKf9xMnyyfbjCZ4CR36MX+3I6m9dB+JITpykK35fSe47f7E/VEtGMHxhStGAG1qvTB6CS7O
LD6JzopdriDTyUyIb1ES+SCXU0ecDEvKDVBQG8M3zb0gEDx9MDDGbUVVcvXNsLyGqolizJzZKWsk
0WmX4KvT5/V3E9HoFhFGH0NHJh+ls3gJbDWtv4wFpvmKn/gxCRzzCOqn2ukZb74x8RZmKyp/jF49
fLEjxh2RNmr6IRTHZTo19qEJYJGajT3i7XydFsu9UKEM1ChgaiwRLzZjd8awG176NhR4AhetP/s+
DemITJ7TeXQvQsJ4N+gWuUCzib7noe88A2QbdkSCHaCFCSrkOhk52qbXHrN6yHeTl/MohEZ6zinJ
2fodm+Pa9jiyd+NbGNIlH7ZmGfPWmxk6gcWRydJcB2aw4HNdvWyZEbjAOoH/4AuvSB6iidLww8ab
hq7b3iHtCCZ3ebRFQIJ1KfP3CcoGkoNdUGJh5Qchyolpaqtp6KFKsoM5sVHlAi1FuMtuktAdGgjZ
VzJFb4rD/KHt62mli4KI9O+Tqn4wTfqf6qz2T1o5ZBoZlaULRO1Khca+dXz9idcYNbTsSoKnoTKs
tykSpHsr4vpJhlOT4UI8aXMm3zhbNyiwqFmIhNVeVkG59apW71sXu0BvDRwoLJ/Ug5TjQ9LTrLeX
zKM21bCANW2MPybk1VoH3hObpOWgBLNOr+VR9i3zYKHo7bRuravbDF+6XN44RYOf3jK6mMGPRPJs
vlttCxycb+5I+oNSsNDChRiPN3ILMQiuha0hKivt3AqtkofGTOodRbjzBS7q1W2RsaLQWDYEXae9
1kp8g22Iew8GUOzPyz2ZYPoJ6GbRG3/S/lsTEE5ncDUzPktKB0E4TfLYhdPEtmpuumf2ZUTCm9w5
kuVIDsxfccGx2NzmtdkxvTSix4zv+5WquVFuy6mSXA3Q4RPLuSjwbFaqDbaBaBOTubKEE+O3XJEN
juHgvvKgLfC2WuTrmBF1tQ1UvlhgMVMM8nCB7/2G4P3QL39Aa2JehDWA0Jz6Xi9Ve+KPo+wtnPp9
4VKEanmRoLyPUTp9giaLzy0PoTgsBdEG24nKr6AZxNlOqdnBab7gpdMY/6s02+c5LboEP3mMtbxg
CocpWbkvo419O42MZ6difu7wkr/3DSqJ+iUpSoYdVoMt0NfcuVBpSIS74tH2zccg78Wx7Qpjg0/Z
PNINU5ynuXfhGyrIzdjaWeUVmWvf46YgE28f0pb4K0sKfm5MkSu6srqZh9q+B+yYbxsza762RP12
wvVow5wLIjysFlMftX/wQsJv2ejquPjm+Ex1kNXE+eTpT1ktnrtpgWhuC9ljrlgikz2jN+8ZJLZE
A9r6pPP+j9a22/OkE+sRfIbYS3O+xzxSnufFw64XOXDYLMsYX8ayBJ+1lHKX8dvciXA2T0Rskr3R
RPJh8SrKnuvkQ0ZC3VqNke6rnIo0PyxQrUmwlMdpNFG8CrBhhMeL3VCbX8TCQLd3MnuPs2zaL8kK
VEjdtDkXHndCONnm3nLUsJnsYtm3U15eXMzI1RrZzXU8ldR8KoyBP+zJri5JY5fDvhm4IpFfVIek
iayTy6AYu7F/KV31NsupvZLFuCWb3H/QZ6gwXjvUXFjQljgb3iqHdEmU9P13hynfoTbFeKq9+VC2
xkuDiluuoOJ0J5qkObdJXeyyjja3VPn1M5ms4TYKMACbvASPU5eeG+zTz26XUf6ahfZWRKP8EI1e
eHOzKaCyHRp6q1K97WzW5hJzwC0qe/oFNbrB9dLR9lDbRgkjH7srQsZ4P2XytVu9562hbjIC/TRr
6h11miDxhpV3pSZYrVMIBLRdDnR4jdRqjJQ4dcHVXpgLwyfKv7Cxh8iWFskWlis+yYY6mk09NS/9
OpDsAmooMB80PhQnbQ0nqrMwj5MTODptkO5Ci0lS6Ewu4VZvOVQktVUU7PvWC2A1UGG16TojPEft
VOBAyoMjcN5xMuotKBFryxFqi0miO7CVL3dhSjrCz4rkkI1RfnD4/I2svR+D8JK3oGY41VHzaerZ
p9ZiOQ6deJ6HPtz043weDPUSFvYKAqLsbJRfo8HgHZ0ZP8K8fbGd8oqt+TEdeUPltXUHiPczLT+Z
YEAVyUnWkLd5wrWMkUp0584LbnIPZL6N5bmCRg/uybiR3EFMZiIGMdoJf7RTUOxTuyb8kcbgtseD
44v6dXE+kOKqfWgLK7YwIsWV6KqN8maDH7DPn1TL0BOu8bNcwhdfFPwjvpdd8m1qvZsMhdu1veGC
OQX8diWLfVNnz5kdgVKtn3RYfG1sceoGioNBwd06fsnf3R5b0C8jLPxx/juRA2+ZoYqt66FfUCd7
Ai8m9tqvHgqeqlNVZMDFzZOv560RCm/DqGMziJGmgSJLjkjG4x1N5B4FE0H/SXd4hGjmnYjh1+co
91Z7u4ZrqZP3kl7D2Oe4/zQIdwV7JCaPLN0sP+DkdfuafoI0qb09dS/VGVIJhPxEZ+tWyhc71yEB
kFWh2vZTU2xDCwcMObgrtrgp7puJvUqXgBmvtXswUo4Ivc4h3ngGexi+cGGDtJ5slQBmXqP1Lb83
51bmlkbwGPrpnetokBi2/DYSPOsH9vmNz+4TB56CHMia36Vs6J3oAVvE1SmS12FubmufgU8z8bun
RmduiqCSpyxbgMi4zbM5YAuQowN6r+jeCmtst1bAWDBv3wPDfQXdM8SL5J09A6V4zmT50uG6o+Zy
rF8mxNDN7HnVUerUOrr0le06okEMZvviez4qqoTdrGZJaYtz0ABwngNhbEVNCWkayG8NRWMH1/f5
puRAiS+Nd54lZgzhTrtbnEr9ERBLustbmBjSd6r9TBvI3oimARi4eW04s+wLzj9n3SRsjigL9Gx5
LwcOGF4XireMUrlDkyXqgMTyKFQKm7ETsTemtyHbw7teGGo3sXbs3Cjxr21kk+0sJs7NuSXF7WKT
tZH5VO5Nn8NxuIa+ygJPFinrvZ3TOZiSRooD7U9PNkV4YDo69pISXjQhtPbHxJc6BzKotrA+qSMi
kH60M0MdeN+at53IzFPals25FkdMRgUpxda+mrOoQESr4lrSyvbSW63/Ek7eJ1xwnMh2Q5MKeJJX
LHXDsbEK47HrRvlOK216P4BUus4541JSZMaBQt/xMNUUoeoq6ikdhc8GjrLBTY790xTwMzaa3Tzt
qVYfPNO3A8Q/HZy9SfcJg1g0vrhy+po6qqxTJ4w/4AzM6uss2CqmKF4/kjSjN0dY9DhLtkIDR+RD
VHgOWjXMubKAFuOLxiPK5ftn4FLzV0VjHwcmH25ho/dmT9XDmkvdEYnXW1mn031u0sSwuGV3DoJs
BOTif8kQouKx5hdfCFAc7dGz9hNaCugErUhu9vmVwil5KkhsNGAw9hEPOmepWl5aOuvw/0n2lVjt
rpFWbHCbKou9EvDUuDCy65ZRHtRk+4e6GoiaAe3YKWaShwWezDEBRX3G5pGgucDDdHJ28xzAHnVv
OxAYCyv2p+GD5gy84WX6rQmW6iqmjPRAvnxwHJcPEe7xbKU8Kianqt/jthsveEqebdt75WP7cyOj
UwZycEdKqN30eHBiSXry2Z76HGOnkNmtbRpoQ42kzLxWJlpQbUC2ooGFXpOG26dtu72XtQntehR/
vaqULk9uwe51LHhNY0qgcrRRIwhOWsdBz/gglXDKPHeGjmIZZd13aiCcByBa5j3+F2cH1oCcn7/k
8r60o3cM8AA3OYLGneEQZHG71e6wFPEA/gaBSQU4Ohv5dyffzo+m8jRODZKoSPydMNr6YOAyoPkz
bGC4W/l5zmbC5Z5sgw1uTx0XzfJN9655TMlmv2WtnDZVUUgUDv89mFowqJScxa6DYa5nnHlXObRP
lASobuBb03cSOcWJ2+9LhJMKyEmTiiOWuuwmHRtqfNo2v9gjUYINhTHdcqnoagV9pZzxy1yY7sdY
aGGfjaWcD6MGdho7/hK8MRfFTOjqYPJ2UmX5Hy03WRA73Vx0N1nKAG2pIyjolYmpchdC1Ha3bimr
N+17Cgy85qS3DMsTllT3ADaVt+NcuqCPvMfCV6yZkSx/1GCG9kVoTdtwmtKd2fh9XPadB8eruZQD
fdK1Jc/UTVGngFOC2xC7FnTfOgI1Fjp8iwAQ4AbEEVlu3LQvfJB8rqumfSvXtdNq61tsR7Cami64
8bLI2oNco5CZYF7ztWs75zx4NbBZNwDL5IIrPELHGJ+1mJfHMhnFU14SVwdyY+60QRrLbOARzUaB
yt5XXXW0ugjU/RDkigbfBOfaAF0pBgvE+9eAvbZiausxTgNt7PKgFe7GzeBHVYNK8PqlaOmzwL9Y
UmGqNoFSZHl90Vd74NLddx8iKxRIHZRPAevPrapD9SkbD3NMwmHyoLjU4Q3v76zc57Z8SGDtm1b5
4IdRfYjGDCgz+uWmi0w8GZ66d1PL26LkjGtNkr+Bs3WL4E5lLtXA/Ziw8DJH2BuepvSj7GgvpU+y
A7eGs82NI4OuNGMqQcKNkSivHo3Hm1L0LwHlW9k2Kx3igjXtMz5HqWM0AqCTMhl2OiJoGSyDeuBI
mfD818UBOr6/m0TH34pkIU0W7G48NeHTKM21gvxj6am1IUi9bOCcvqgZ8z2ssANKLS7XMAEDS3Rp
R8IBNpMyyrjKA/fYDLjLAfsLzE75gz80sKzG8Zy45mTE3C10daEK4yOiaBcorP0+tQHh2bqoa4s9
+BwcsCDRjQUbYbi4gVSHIFhNhGTFwg9MJtFBzXb3ivzRfWnCfnhIdTi8YQIo7rjynIuR7vbWKIM7
9nKaHt80BEEIHNgc7c8hoz2dMr/pzluI327MqEre0WDZ4aOXd5fGSenZdlnzTBwnONf2qmwMMlqp
gPhUYh8c/sAjSAGaaSULmD+Nsf5Qe7iBABh00TPvUkW1LuZoAMqz4hhMHFkupyGaO1zmtclINYTQ
tLRBfR28sngu/TEhDh2Kmz4FpJ+Y68QloYVm7rp4qujgq7KWP13p/sGj7u1Qd5Z5hywS8Ef3EfJF
j6LnBQHu3Ii9bBSLSdjVHdXiuzojTMukh/56Sbyyc8e7pKq2YAVAiTvFyilLYugDf6hFPjfDFD1T
hky7Tp/ORbBJm77eBtbyVjfT64KXfUN1lb3PxnxrrCCOsBvSGGxXfk5bNCEGOvAGc+Ol10ZOLzLa
JbJ7GWMuy4nTYeXD2rgfWk5dIvWKI5hGDrOjC8iL2J9zYgeL5zeXhAz35sBbcQNgDgaQR3i9ieXa
9QZnQ63J7Uwtm//N3pnsVo6kWfpVCrVngMbBSAJdDfS9vKNmuUbfEJJLznmmkTQ+fX1URKMyPKsj
Mze9qk0iM32Q/MpIM/vPOd9BVTGua6gR9d7E+oX1x6NXxvZsF4CXqk+kOevdkCbNNznqkr6aQcJ/
bcoelZqBh4ywF1vDbW9XjuAFZssHQKztsctjLpHYexqcIpHTnQ3bMoeNBhS/z304Vm3MWNOcPPnC
v2vZD7qkpqJV5JDtZaRkjRtLcRuZMdgOsbT2hwb6rTDPGwGpuUpYhPPahp609WWZw8LLAB5F9k9H
rpCjyfeNQ4aGwPbGvOTZnXPvZQBXf4kitSYBhHeP8OmdpEVG33TjuAml+9VrYzikYIeiD15H7dcc
ZIyyOpnscCZrm55Epv0M7YiP8mxlwGrbEKO3+MSkaz/S/W4+RWbW/Mw9ENabIejLmwqeGxJDm5EZ
aSFyQshyTZKgej6aKCPf0hL7Z5gnxFd8hIrvGjPMjdtkxXvhLdhnszi+UXPtvCjDJunRq7h8y1ws
vw0h5nFTTcDGNgU1iERNSzILQVO734La9al0LB3x1tNTdJy6YSw3Peza29yMmEb4bR/fQg1gtpsY
e4sS6iezD4afdWXVT4hI0XMZl/UrtEcMZz2ffMbHmZ8kJ8mjrtLlmcat5AXM3VoETaH6qwV/7Y0p
sPO96HWPcY3Ye2QTD3J6jvCLPXq7iiVybgzHYUupsx3B3vmntWDINJjbbCuSXhuAH9RUaVrKnwy3
TE72bOqrbpqC10xY+db0KG4ytZ+eJWNm+mmMAXpH3UWUsNF5tunron0FsBudF87aHKqXojvkHABB
5Zd9QvrDfWDzqj7HStW3surMA2KDYa8gDuz7IL7JqhvfU8Y9sIaxUTC7MQlgibg4jOTrr/FxUNTJ
a7/d2XVT3iKXEayYY+ZdblpwKKmssvmm+4mGaoDVIE+hGxQw7jD0WsNUnJxJ+yd63IZz6tTNBxgG
hMFaDFCvMhI0VED7afHQB5OJ1zwv6yteGH4TOik/OauhqubANXnGi2e1BEzJlGUwOqia55yNe+uH
wPR4x8B6ujXNqP3mjl796baKNIFZ5edFRfIn5b3+VTQ0zWXseIaxtTBe/iSOUX+u3QUEh4gZvZIw
8V+yrus9zMFeJ8nftoSG9eTQVqMrWx5ZqkEIWN156N0WMh/dK+SeHIoe7o1ucJ5iryw/qrh7EgFT
0arnRII3kpotj+7YmYl7m98uatJvZR8kJFiYnSrOUwRwPUbvy7EfGOu5xInK/UrDY5bVjBwwDNks
5jlLWqpwk0GAzevmKL3W80DvoovqyjsipmvLplH1IsnYv0iwu8N+WlqWDr59IkEWvMKD1ecI0Y1P
HG9snRnZqlLWtak8BnbeMOitK734TXVNlNMO1b8AdW+yEDAE2bKyq+8TflD+nnot57FHIAR4Xrbe
B0cjTGrBmnLIvgIPxVf4ofkKQqAYa71nNWc9VD72zM3wlZ7wgkp+V1+ZioYj/0Uc2dMjcS12toDw
RbwYTO2NSgQQZfV71+F9Qzme5g1Xa54Tzkj8CxATBHZWuuhJXjNZQ8fxXuNiKT66eIoYWQ7gC6TG
KiLEJbgjwrHdV3DE/gqReEywLcrcOgQPm194EGTyaRnQjqh2TWzjqlXw1Yadk6SMznqR/YioZDp5
pDOsbREPZHo800wJZ0Ttj057EANnApibEelGX+S5UWzNaZAvpMvZPuBlBoTWojI/dkVuf2SA5+nX
cCouuIsWBz2W1cHOR7ktAOvtZYEIxJKsTrTlIpR5iGm3EmwURVWOYjfpo/7HkjXgDRvL6J7Jh5Th
NHKaqJPmpz2K4MI1nOCc4ba6nRbbgLzrcFvTWFivtFZGiFbLHV9D1JHUIxiofQfuNnUCQ51aZtJB
NjCkIktvE9+9KdB9D1bcxg9JCXZ1a/XGfMyIso97dPuEJknnzaVy8N6QmfPDkIx2RGVeakvUH8q1
s0fSBYV5pIUgYPjrtC8Bu/mlEdfiumhq4z6GqfIPjBir0eLPxqHAxERps3ETonWc1T7xN46FJDc9
IA+tv97pEU+5Md96sk5uiqFJ2bc5qt6MVLA+muPIVvrXhgnnv7NLYEFBBcVSjfHmF3/PYhmS/P7s
HzRMwZtANt1x7HpUBLiAB3sCUBNxJ0MYJwLxMS1sKZ1StK2NudgofrJ507tb3y8ZdgIO2xYVAlMF
QHg/cYxHb7bEbRXDN9pYawkIA1R3OXbSqc8T/SxXQ59e9xbtfJPLbNDGqVVs1ZQDe5o4AbPXAwiq
VW4dyjmn9w13UCipDNuoTjmcUNwH6hZXk70Wt20qf2RV7WzphxyoduSFn9XU2W64jGGVmkkM/fVH
Z/29jXA1vq5xZDh0iMG/mNhKlhIfn8NpHQ8l9wbzFmS9romja2KpWJYmjTfDDtDdhVb6AsCG3gcF
SDUWU4uBKYwAtXhbGNfkWlQpdxR+jyez7hMgL8bFbCruuwU5vdTOsmOVgWv563/CaiT9dekBAaAI
3uc/8eeszrm/WXope0kzBl1wMLsm44oTjEux9anPu1iM4R5qhQxHNuctVvrkDAlVfaJ4qVNHmPeI
ATh0RZXziE0Qwit8G3/93f29bS/AnCl91qUX4E/95fOlxtCQlOwEhxyGNju5HQeXZlR1/+DLiF+J
7hLLXgBzZ30EeLWLX75Og2Ds9FETHJA/dc727WFknzoVznMh3y0u8Lwj82ZbUXwYRmqU9ymH0Dlk
MA7ZdbCCm0L7eOcVD0tDLfoNQGuTVFy0GDsnNR/Id/ZPf/3RiF8/G97XpnDdlVro/DcU+rYgvYS7
JziMvcVLYbFoRvZMhoNZlANg5xryFOQ3NYTM12Jheob+Y24T8K9nTWAnxMygP9wsmC+/vq//4SX8
A5M2aiiL1OEN8f/2aW+Tt+ojjd+65G9t2v/1J/9oP5C/+fiwuOEEX3iE1SyHAWP4j3/35G9EJVim
ksTcnyCWtvmbF7ByeVowTv5OW+hrNST/8e/8Eg+QIB9g+6xswj7/CjhB8MX/9L7A7R182cH5Ljjz
/0qxVMkKoi4zfZBT1z6Wbe29tPTpXvkWx2aYKt38OhjmO1bY7tPv7Or7pHq9lWOS0JjbT/XOA1lH
cNgIXjokkPNYNnEoOFZ/IPuq5/9ZjP9MYoCN/K9X4v1b9tYPLMe/XYh//Kk/VqG/NtlhMP5ibdh0
ZvyxCGXwG2uM8JVrYkH+vZzjj7gAS23txiCdCxjgy375X3EB+zdWC2QP8FamDwzmX+rg4HTyyzIk
eEJDCAs7YOwNbeyXQ0sNa8ggvM8QspRlcTCiuY+urMLFgoWXQZ4qP+ayQn6Vg0yQZdzGWgm4nT6D
vLzuuwC5r7Rin2F1zkHFnu1L2cKpRANvOIB4E8Pr7TK5FRc/VVrqMijBtHuZDbS19abhoDub283I
RXpH0NXAO5A6mDa7qevIO1byBKW7oX9alWVzkPTnvgKEpltU0MeD7o13gc70uhz7rVlF8SU9x/Kd
IgG1i7k7gMsI/NuFTe+qNWBslty5KBvI0fwQvu9Hq2l/jAgVb7qai/LRLCL5XnL1ZQOKIR1pS60E
CzdKuFM7ffwxml72zICYEgDGHYxGGua8eHHHcv7Ws6XTqep21qUJWeGVxpCIpmA9vyKKzYClK7O5
TjUpzLBEBRspWqcHA7eblZhhMRg2CE6AGAVXiRRux9itROu4QjkoO9Eycxa0bnDcseM3s/JJuaa1
XmeNOSIhhqSuu5aOcF/9QWQVqa0EaKEDyfvc9zbzIcrmFZRILxjtC3/UfXXoUWAQZASdPg5j12el
Bhxj1gAw8xL7ltNszLkr9y2oknd7UOSvM6e5LRCmPhIh5sdAubiNlMZ9tpmI+50bCozrjd1MM7UH
U/NU9hXjBOqMqBR3lYelQbdEDM1FuU8Jqt1T2zZ5zAg+SIm2L059LyTz6R3fwfw0TkNxSy1CcpcL
gqT7SGMzTGiTO9jmHL9k8bxyGSw39fwwrdQMOgtWwbMakBbPUkzC2BInNMReGYm2joYzZm9uPxI1
Deo8ti8Epg4Cot2KtNVixOfHKeGhb1fGORWlmnGck7Xjtql7RryD9oDG4D7unxQFAlSnF9P8msnB
v8zSIMAVFjCg3o0k6BoWrCauzL0bGqbo0so+TOWKS4+mzKaNoS2peTNrAxk5A0OOw8C6U/3kP+ZZ
T9AWIti4NZil0oqBYn4bZbAz7ueYNhIV9PYxbaV9K5JluMC7Q6q46CsYb7h6KywJKr/wPAODqKg7
+aMZTC8UFe1R+07ZjGIijSZgzmvhtltNu6Cq5WsAUc0Hp59isq4VhPOwGVUwoRlZxV62VnfCVjJk
+5pA0d6sTRoVp8Ww9baehvieUzt2zzbJghdzSttn9Ez/XY6+Q9PUyAjJNPjLM/iTW6f2nxWFN8W2
BjW20YNw3jw3leYN3qJacqGeingTzIW6aem+1CBIlHPuRgfJdylGIJ1216gXt0769ySLEWkKT/vF
oeM9kO2tfFH2EZ+lhj4rTb5yZI62wgtG7+QF3DGY/nW6+jZhJYtxC6Ny7Rx0FZw31KK+3LRpM11p
unaxw2D9GbaBTzoSpr7PY56Yg8ZvjOmELmoW7FvtGOlbzpgW52aQFB8ak/o+C2L7suIJZ3Bh9smP
Tsr62vMa9zCb5oJ7W+E9sCLb+dGpMrvxtScdCrZl2l3Hqh6/G0tlI/XiMxcmWQ2fLPojKwpXZhmw
KmFE13s2E/2KZbi4RqkwJ5AoLSS8No+tgyuGKlj5PT+yDj4HpYMtyopmcJbMhDVVJlR/UQ5ilJdx
IZdvvGzc8gEqUPTmZ4Z/jXu64gt4bXfuqbd+SaldAcI0+B7Se1Eaz605q2uMveZPNSXLClGkH2fT
Di3KJM83+Hmr/mDEF9i821OLoaPg7fjk0GE4bJRZIjYpuDnECaqOx2wiJIMFZy3KvOo8PRy9qHYf
fHoURCgmBR5hLUR0+n6odn1WJxe2m36PBwFDGYLshviJekMWbb6paaSvoMfH7s6uAScR5zJB3xaC
BfdfcCkrfXAHjnF8g7LAUC+dyfcEuWFhESeSdhLV4J487gEvAzajZoe86+9EY9cV5trBSb+ZTomf
A+09fWp7uaz2Ar9APwnsUz5bJUN5Z0HEtSZTfKio8W5wzdvfDWMsby1snnubyqSnIsYDdlsmA6b1
wYpdgMbuVH3PqHs4QkWZba7rTfohAV5sk5R6v52xAMvZjlDcvAdohuPPmd5XMEJl2X53MbkiYlIa
k6zDc7XF518P2AwjmkPwcpS7YoQ1QFuFBl3jLtGt6sbF3KGexWPoDx5vLccQ8rmX0mHjzqOjuZiY
RMqAQS5s6m90tdJDYVjWMVZj8lCX2LIa4Y/4ZeiGifJBvTICh8vKBN1A7XFwgG7W5xCHVeFVl+7Y
2TcEC+5RrucQV9ZzjbYNoZUWlSQj5FxTz3WR2hgv8U06H3OSIQklgQ/dEMvLMDaouzrFskC/QdR6
n3T7vA+xYxxEivdu7d5VW9WnTGVdmhSfhzxt/V1NISristsHkEtqZ7JPDqF9e6uhsTSnyYmgibhG
zXDDNiT9GXGhGUrHgDeW/QwlZt7Mif9Bu3ydbCwxiKeE4emyaUyMdXDGC3++BnJQfUQgujAUUNaw
dZKiHEKTOttLZ6AAHVPnCoLJjJ01UiyskmK8UDPgPo8HomfUlmaQCgtaT4Dt3eeuKPYuSi746QB1
3U+tn/4qNRS+3Yfzovt3o7WxDizSSQHDQnLZOG4krxlsgfoJpkrsoCszcja7KpeXOqsN45H5ZUFX
EGTSeusDwqhCq03H5bpd0Vu7kgVDJVUDO2E1BNliR+fpfGrovrpuxcrxKBgRgLsQyoYfkOTZKVjs
/tNfK9hKubaxOQhXp5Kptr3ljTB6ezSMFUO7Fjks2EOupqVhxjCsZQ+DUMl72fQ0QHQd3skIGMp7
Yw2Sg0pQ6++mtfZGaFg/tJ5D1OFtAfnEO1RfXRODCXziFJNqP5RflRQ5n/KV6HwL/irWN4kPTJ5z
xqxbIvg+coG0+icOUQy3cmKGP/pWdy8KHu65KF0/CSvLB0bKpjRfx10AeaEIOhO1+atjo7dFdqO+
mjds6Q5hI41kCUWOQ+tyBKV/cr+6PBQvO8zcFIlwdPFapr7z2v4B3W65cgse0+0c+H5YUltDbdaC
3PdVP+9igzz5hue94N9QDKJE0pJRaOI69CGerTaetZskrT2d3nQiiq/mrO/U1kZZeXNl0N5ZTSmx
uXc0SUaWHLCMjgvZnlJZrJPRBVqQ40Iz92Ofhd3apALOOZ02BgfTOyrlpgvEEZpX6LykhYXXuPsE
JXnhHQlyv4FPVeXtzk/WJhdU1/rT6korvc+/Wl/i6asB5qsNJlqLYTgoRPd6nEGV0biFSxqnDjUy
3Djickd3KNBS4lXWDCB3LaHBZj080cRGNU3EHn2jah1dYPEZdzwC3SeNP+J+ykfs/zg0irtkrbux
WuJB1lqBY41B8In/xXzUEPwv/LUqR5u0B2xxLi93U52pV96/HBecdgAlW/o9poWv8p2pNP2TWcX6
uU414pNau3rAXzYD7henwNlXmBlA/SGl98j5qv6JbZglnJTN3DmZRsEppgde0WHRXluEvgqFyNPY
p7S3ZEHOOneBNCXsbnhFklYfIpv+r/OyFha5ytEkJJ211ijNCtyEKqBgekSk+dF3vt9ui0lRJ9xz
l3oitJwkW5BHcycOJswwY8vqpW0WuCGqp21kTbZ3CZpgfxRVHRhvNeoVsGyr8OswWAo4fkmVLeBh
FiYCSwiysfZfWioh/Hu35lxyCFhpjQNhRrgeMy715lZIijqW2X5aufTDXHg0YTm1cZgrR55snicW
5gI66TKBiwQ0yXZGe60G5sCK/Rhche8+mOw3C3BZHd3lAWeCW+JfVC+wIwS0ShSONDAUl5MqdqUf
qx3Of1Pa2EpHZEeKYpBkUizZbdteJUvN8aipU+WElkD/vR4yu4rOrqBU48YnbABQj27V6Zj16bDW
OFd38PBaA/IiZ5IHTXfjcgha7dp7ekCS9OSKLM1eqAvpyiMQPuSpJvd1/71ctPkWYB2USECY1r+v
DNRo482x8DgkEdOK+blPoPTwd/QcM7uZfkJhIQUnYawt87stR3ge+DcntW0jgtBR6urgku27nY65
L9TZ0dihdpbbi2NtWvlhAN1DhzjlQt+SaijLE2WNmQmft7HxpDsqzq5qx5s82LsCIQoPBQx66NdG
OMSTPFBVF1BljqEcmhVAxnYN3njRuUKSaZG2Bot5KTtDme8MQxb967yqnU076/KqsJm8gYWE7Ahy
Zxr85oxgqoMjbsEV9eGWXvLEJiX7kzMPFcccc6JZF5s1UKuUSpPyEW3Nyd6xAoz1XUzmM6xkg9Uj
acnR02Amx9usDZCxOdytLVBD49FPD34zrBmTLkcRw9i7SAxnKXZ+BAxhg+pHG6/VQWNe/M64gHH0
GkCY5kSOM/g2ISL0o3Si5jvqeZBsgNXdZn18n42tqcIuhTrA6xsy0Kq9Z4d8lg2cpEi1FxYQq5wV
ZUQ/l5Sz3gmPMDcjRgzk4IYi0T903Nn2qZ9EzIHVHPtz247qG2lTiXkKKx7XS12eRrs1HMD0MMhj
AqRhFfT5RTzzxHJqidI2jHztYmo04vG993xFFsf0TdjhsiOfp7kKE/HsKX7DrqXjpz62Y34e/pK5
mwLg1Y3GJWxdBWaFcYs/jXPbqUYTy3FW0wRDTHsWWzxOK3Cv8j5AzndkxFqrf+wBL/F4UYH6VlIK
dzJ6FJ5CetGl1xSA6SkiF3JTxG5XhEvp2jfMBe37Nq2dQ9oQes0sbS7vtuDjkJNcA3/z8Dvb2wli
6oyH2gM8OS39qTGr+S3uzfiJJMHwrCGpZgeBVeE82sI7kcrTVPb5mObjfMSKnnelTwSb4ptVnnSp
rKjazCiuA6XAUC62XwZ7g3/YE+3FwYUvF9TYOV9R0hXMV8qoueyHfRfJNhwoKes2S5qZYzgpP+KN
3Qby96jz/7dR+/qFftTYElLk9v5//68/vnD4Nrz96X/svkaOd/j99P1nr4rh/7bnrr/zn/3Ff/v8
ZwaXgsPAX03Q/0/1kXRv/3bbvX189n+eon/9yd9nl77zmyfBTbsBOJE/sU7WCbok6i5FwPiK34TS
88fwUgS/CclA0RSCIfs67/xjgC6s3zAaIRDx10lEon8JPPx35O/1SwgJw5iBvEsWftXj/kZvk6z2
kZD4wGwjnvpvCVH4B0ouqyYkyyZvHC/x8T6Kut1X8OT3DinrXTHE7j9AVfCG/FW85NtYZ/l4xVDT
bWayf/5OTHeUqaEDi+Ny3z+xsagwkkF0GuPSelB5GlzOkrcbp90yqmdGSopjRGDsKE9yj/xf6R5z
AzgSjI7f3YS4Q5WkGliXTFOgfZF7y/QhOi1WTwsI6evrJIN0CMfOxerbGtZd0ncIuq1VnYgIdLzf
jQU2alxEO6Mj+2y7HlwxLvcw/hSeb8vxoE5Jt9plvoYlpnKXGhXmt9uM37+GSmdx4uGb32qKR5Bg
nWugpsaRpgoXK2I/2G+maxZXrl3Ai2OnZwgwm+3FLLl+Sj2/2/awfOAZdx8w+ZFG1vZ4HvKpv8XA
w9ySsF2KQXOq3wfP709Kjt0NnE9xNmvyAjLx1V4GznAbE24MnYqzh0l3XFE3xzk1gHbybn7U9GW0
BICxYNH2Ll+EIqJSS9N6TKaAMQN2xlNWIZUvo21dtkls7Pkt5oHWXBnWU9IdcW4Hl7FhT6cRQTcE
mg80ONZh67TqQg9Ges0gOt41U9tQ5tniyuISZe+1N5H3GxzuTa4cHtyWeHGQ1nboxW3yragm98Vb
/GjXMQbCtWqaR649C/+0ljE0id1SGtMVLZvZg5pm4xma1EgeZA0AOziVu9pKdy1Bxa29dONHW2b+
jp28unNoReUSLA11NTVld05j2wmFtDjfTFfQe49+ZVz4bSL38WyQDDK9Gw/aoYZdHYstkOmDVbJh
GW7nUuQCeTS3cWv0vcRzlWhKABMyvRHD8R6jVS97Dm8pe8da/EPuqgqnsgMlMMIgbAZiJk2eDy9p
Fg8HaGb1dqEefuXJGe/e0s5gLit9XWJqCoOJ9ZSyrPbYV/Jdw6Bt/W/yIyYNfYCjGj8j+1s0a4pR
X8UOOEPsq+KOGaW4BeI935iNsWzbZpxD7pPppgygeRdFR95GLYcmHoY74pOSDKWz3DlDlO3axUB8
sAnWjEQBbnOdVjcUucU720rdXYWd7pS0XA/cpI3DroL6N3pDc6ynpnkqKGPip+m10GbyhGBG+dMG
B7YTU1A+RBzKNp7GacXfgTMhaeVxnIPlck5m50S1mn+oMArubA5UGHJKL96WRhDsOugP23mOmrCL
oQV3g0FdMjRVJnSYZyit9Dt3r2w8bLwiJM8ak+MQejIOj6rU5TFjlHTG0xltlD3Lm7Q37PtxnpA7
+uu5WTjojrUL2NvRh4xCkdAZpbiK/eQm4CWzw6dwY9KIU3CjICJXqQtQEOkPzTj3J9kVtQ2KodqK
YIkutZjMm8Wz25eYt/7RVoVk/jo2V9XkDKeFruE9F1d50/NtrxbW6D7GDfpmNatPMYMuPExK/ego
zr7nzUzxqVd33y1uudv15LUNYlkm2yalqGjjOrHMT77jgr1xO+YUnlKaxBMxq5Aka6k3PQLNPkry
ac8kx2+uORJNFVo7p2OmZHGYdEa2B8tsb8mSgtiLCPZs0TK8gUGHaeO8UCOpD2FP2C7S6AkMRnTj
lClgYMsNakCcsKOp60qtwX0tha/uDKsm+GyZfffUt4hWObfvGy7YXPdcOV5xodN73mn6QKNFdZ50
mbw2ohqBEcdUmmM8MYjEkmneL81UxfgNGTVeJk3unj3chA6Qx+BT5yC7T01VtbtJDdXZL3r3xUkD
SuQyXKybcQAAV2GPOVSOR7MeAmHzM4Xb3eyipRt+glnumZ4sw0spAnVsZH3DAfeZ211/rAwTnz15
dvwjKan6psCSuNEyIAxnLs4ruXmcgJK8zotTdsUpyLiqB+ZEH9WU+ltdYgBOcFUXIYlvSn+GNioQ
GiYsYtTROPNJZnoMLpsyEvmnhO+q7gW1ud/iprbn/dAYzVvPo/AWRVb1VBeJcQV2u0rgsrJB70TH
VyuDZXpsSIYbbFIR5slxfMnLwLiAhDhH8Eh0t5VyWuTWHfD5mqk9AXRf1z83N/u+mv216quq+i3E
Akknu+XesxX2/mnysiK7YxpKTxuGtm+qazkSCPitoS1ay70e6Vz6Sa+NzdQt9eRz1c72Dw1j8YRF
1D1oagwuJHSyT6AacJkiixGe4Qv3MsqcOdkY7USSPHHlVTXzqeY5EEJIGSRDeoMJZ85R9ZXWmfbe
4W39TZdtewQ9MO7jPrZcLpuJLyF9+/OVvUT20XHTeEeaAb+mE9F4TFoEgCPSyU0vIi87j/m9QRjj
gmxlz1w1J2RDLoCMXGC25nMddOnr5GbK2nRNyhy+xJdo79IaMKU0wczcZMT8Vzd7xVCwB8i5K4QB
AwCtRtyJivClIYz4jsrl6aXoGvFoG5P9rWayfg5E7+4te65x/hvxY0XrHBIhXVsbOfJXcNaastCu
ujEs5nQ6tLU1IKURGOeUZty52qoPolX9lkB1/emls7X3Rxojt0T8x8duBptMxq6tVvGT6ZvOS2vY
LYtmkgc0iuYpRslYDJn+h3Q1nqK+nt9BgE7cHnXyTMq3v/JsisiNJKECghDGduQDZtLB/llm7Zac
pX9Kynm5YTwlw65FO6bluzQ4i/kHhCJibVWZlz2Jpage5gsavgyHAeCkrKPHrGA693WWnDnO1CE+
RtCPHBvkg0OVxLxl4llNiOCeuIUDvjBBpFKYwgfyT1lnd/f8qb2badgmagbiQs4jJIvqXcAA1buk
1nFJNhCPbUOd5ybKXH0SmTXsqYeP2Y7sYF+1K3wIf/Qhqpf4Bm3C3Q8Oa9RJOv9ScnEnv8EsgvR0
43ySxZy76kWa6o2b9Caz87PlvXRc13GqjgzBEV76d86X9X4QboPJClTcM3Joe1t0abZj5F/kIYMZ
/xo1UsL0NWGhg60ODr6xEjvyoDhkxP+PePPlwTVTHzVRju11zT1o67tKbIQqm90cmULf9jPyz7mu
F/dKEp+6TdzEQF+xi+wizYP8YVTIaVZhmgcXDPYJsTO7xcxi97usqfXnaJWFt43rKXv2hyAKK8PN
yIVkvWdvM9MGjDwJuwYDVK69GnPVm1mEuNGx1Y6ul5z8fk63GSIes82ohHczT85pqbsGEbOrLitP
mdfZ5DEimVT+NNeJze01ZqqSTcKLjkEUtcUxoxfs0rd8taYxoOlRzYTjRhjHEXPtu+LufutMVs+5
GrXpG2+bxGXhKtWECc0hYTdEu3KMxnOOva7LsWd7ebHj0EOyPqriS5yZiBKKXifq7JCyRzkYZ5qv
31qbis8Wuyz98otVfKrKi6k08112/wFPcjc73B7Q2pFFHbO68goYMb0xmk8YRYNbNrj2ojYnCkwD
Y9iDy1Z7Z7ZYE3Md/WQEXexyYXs3oGUsDtCeAnEweYK3aGM8GXLhHaJn8OWEKirzkJN62XmF294v
k8QHPw+Wfd2B+t2mwTK/uVkR3WESd7AGGzDzuKEjH5PiUkUPV7kpt8CL2hB5vmHnjKGmu1DgXDFd
Rx2HgnSyL2x+QrtM595uBCj72GAH20k2mk3RAKEo08i70kmRPAnVXbcMufc92aVDQWyWQSWXm8vO
jfMLmcOo30irUMeaO0YYxIl1Mh1X3zmzi4ZVVBdFXTxKq/w0Iv9mGAml52CISTzl5j5NqulkpOh8
XdZva4j7GymG5aZo2/LHqDt1U3P62gycAi6TJU+O0o+JRov3nKnSMAzOPrdJasSzPtJ5knCXWqZw
lVv3gg0pBmqkk2wLLeYoUwXRyUKXSEBau+e1AJy450W+pPIq9mJxUfkpJpbMnvLt0rjwijAkcGQs
PwCjxwKwwvTQ8DDtnSoGGePjOV+7ykMIE/kd2St5irrYufAH5dw5ovTPo9mMO3wgQegZ1NhGPO0X
Snu4/+26ExxBGe2xDLE5apaGMTMgqt35GBVSwtxNz34+MHvGY+MnB5Myh3LU26miZodTR3qOSpFt
OyuDoUxDc6glexMJtVoxYStRwY3MhhfidmvLTueE8NePTtoeW5MzxOKMPol3vPGMm4tTtJS8/8aR
H3WEI3yblNrY4dk1LihBwVJABu1AoaJ4RuwhzdjGxbkBChAKA6NcYbjOzp2C8biMmfUdYJ79jDej
odNAEq2N0vEpr6L6ZFeNcS9G5d7nS5vzrkQDYsbWJZcd8PCrpGyXncmh7YcQgis0ui/RsaH+gAwG
k8EZLuc2AwQRuSFyw7s5s/dhf1iM3MWrZDy0mTIuLE02s5mC/mjQ+HmaLYUAhgHkm49/IyTbm5F+
4QA7epW9Q2LyQ9drLoHIAKdI61CaEcYEh1ukWTLanHPOCVX3Rk2Sg9HKjraki4wTVaPHOV+Ms2nT
jAvtargegqE/I+Uy2icg7hPot5zuurZWrf5K5f/J3Jksy4qk2/lVZBqLa+CAAwNNgui7HTt2fybY
Ph19D47D0+uLqqvStWvSQGYaqHJUlnkyz9kROL//a61vmSAJ/C1C21ee0IuHPLLPE/3iByAzjPIO
CoW0uPV4LVGZEFm1ChkNP7o4+CQZuBaUp3YsNsKiy9s1qe3knumx3AeD5GB/cN6cfBJ8j7v6EPg5
kkxSHlFil5PsEmPjuT5FN9ijnDlHvsySggbrKj3g7Il3NpvWR3UvkPlK0V3ABY9oK/k/lzH8AGlS
7pekzH/ZIqvPOYaxJaQ8Q66zkTNSmMY+oXd27aKi7uKgjLZ17kUnXbjlxgjifk/TPRcmto4QRAhv
rXztrZfeVwdiGMUu9Q4okierhHtpk3FqrNR9axpvOBMusN9SjE6cuWrATSFg4O+I31I/jLQBYsvP
Rne79GnzTg69WMMrn7aLxJ9fLkFzSmpIY8RgbrkLtWJ2+eeV3CQiOw5l+6fSbnchrE8WGPNGteGA
P5qNv26p1tmyYmoOmZ8/YBg6X4u8owFDPAhgnqB1hj8fGt1Ii7dX6UdKzm8PKvP9G5tod4vbxVpT
wUcWs2g2qtXmVqoBoYaCwtyqP21pmHdMND03HB3Mz6XpeoJopOy2g+uL3ZRWEDsmkx997lHyoKaA
7LRB+XHTuWdUNGctGzmdvTnyz8quKRWHrLAQCLQBjvSLB1H3hez5Ok3s25yiDA/pT0Isf9ixS3tl
NjWDuGihxbqSoHtvdfWW16YBxgz8biYMc0N9wHQdc2Vxy4a3yJtrn1vu/qGYEzZC+PbhTFG94aNz
VcSuNrxt/8iJCrvKDXa9t+xdwzq5PvljZq1tq9TXKCZcfNq280PL6+Cls8z5akfJ12iLJezgB1E5
5j6VmR6+Dddu9vz9VZUztmD3ag92y22MEcV4AZZwqW0W0xm+dK9u5BljFOhBV3xygAM8MVsXKmBp
rQ0EkrU/W++lR3Ask34HiiTZMkOHHaSNuR7+jCZdEYpX8yrwUCvz0QcyUkrClOIgEavKXIfJVL62
MmW8dKcwbRUOP17g2zKiqbO0d0U1fxqN7/D0YAFMpwfvpXCK4YVLdr8tnPSSRQqwhTXcpq5g1LPT
5Jb09huawhx6GoA87fDMi5Bgt54FiQWM3hZtCzNDCrVJS8u5asBpa78AX0Y5LpXOldyInmLy7oFD
cy11dPKzEZinZkpTHsfq5WGWHFV1jII+QPIYr3IJdLfuxzFYj7VVvmJi059BNRyzpc8BtME+Khu9
l22hdwR0BLWxhD4OuPzGrZFLCyhgIvZ5b6lbu6j4R4wXOuQJ/ebK/0q1RDjdSLYg2Pz22HNRZ8T1
z2L0PSRshjZE0c8oYFyosWpsTe3Rlijg4VXT+BSXrFvGsW7ekfuXfZ7NmChTw7ex/dC6Wg2A09pm
bs7CY2PGtYFqJW+RL0sCzCYyF32p6UBilylke5CSnpLO0GDBSAEYXlmtgimjn8Mmv92IKN14wpvx
ODZ2+qZc7Vz5nm0E3MdZRv05ixwi85nJ1uuwZMKHLKL7z753jAMZp5TaKXMm6E3FSrNENNMH00sQ
ZS+lqJOdV2fNrgua/N2gun7dut1ttCt+XykZtRz+9Bo3IF5Y3vPMydgcs4T4qaBXQxKBWi3MCTOU
NLokjLY6LA3RjHaavtxaaVYHXXKQaexc0FNJB1IwxYq4yKnIYH3DtDxp2z97ceMSZvQkSp+b8c9F
jyKKhNY5hhT3t8eqa9VjzLtVMtPPSHct7WKPfTje+IlNKjlpIeKPfKHhp/fr6kjqUjebPs2ilN6W
nnx5NOtsN+VJ/qPLcAwPue1iR8SgWif5uC4d3sjpYnbZClOEoBJqmAvrEmCEi89KzqfKzYz3SFAK
nDVcPTa9YVkUHrgWvUF+nsMAQG4+656RzKPbYK8myzxpL674dlYlLgn6xD3AdfRVR3jq9vwSe2OK
dDhzlxfvoM/cgzXI9m+fNIyOkdOfJ+S+XWXYJpg+FwCkrO1dC3Bm14I/9UNLttYmpv+rXKumdM+m
GtYdw59tBVjSMrYU56BzBT0SIj4WsxCvHPzV00gV1E7F7cNX2bXtTmSl3W61CR1yBd1Kh1z+G159
+FNxO2G1IhLLJqyeRfLtS84Lgo9T/iYs/zIGLrUU81Qh1+LPtbTzJwpM+6dpU2S3Bj4c/Y6KtHxl
DPnKApe4fN49U3LzKoJcrdVj4TUu035Y5mabMzuftDb5ulLORZd1pfYaL+N3gzt37zdOFoJ4Mjeq
pgQqZj2Icp4vN3OkfgkdAbzB7PmszXI6CiPTYUEnMZ+XtbelabC5+rkN2LLVkB6S4U3N0CBM0X3g
V23DDof4juCrvC7UD95no29/ODGJfwr/vGlnY71ow9FBym1cLjZx9JokAfWDwWPcGaF1+eNJp1nG
gaez4yy8vynj/8rO8HPlrKA4CbTbhGr0g1erKHmZ9MvDSjlY1ZlC89vogW+MZfCceL4OqVsFUDWI
X5Dl+DK6qX2hYyei22exT302G99KxvEmqoMfwWD5e6RqtWJKcsJZYUKpAptSlTIqsoNWwtrz1uVq
LLDtmtVbVljuVVh8/SoPNOiofWPPxW4Cx1k8D6kEPYgwtfXa4WwxqPf+AAhtYSu5UQIFF9KNcVWz
DlhiOK9JQ01YldO56XR5tiIbRqEITJoZSMvKpqBosOwnzIfmGdw1fM7IzY6WH3MpzvOAzRCmlqHS
d0vAUYg6kIveNFlHEQUvBJSdU0JriclDtDLdadspL9jQUPJaF9mV8mqiUxL3CfBAApk486HRuCNM
RlLqw1Yw4XAWshp1NkOgOJPx19engMKahC1A5/BlnmiptSQHMqCy5m0ODPkbyh1byxqiGYPFwsfr
9oear+F69htsfPOSE5/nWLwMSR/daNpcjvMgacMMYFDnTfbmxvJZ9jTAj07wLTML3A6WJrbdO8fF
YEARx3PAXHRKkzHswCKnZfc+j9mnC9Fv1fRYiYnvQOp5jnCorBcElpcOeFMowMncbbPuTsSyhzVN
DMm7C2pin3cTI43usTF2PmxUy1u3SeNsPP/RWA/SNB6fNVrTJZ6SjDzvMn2XBMAjMHgNY/fQsXsZ
XZ6AuHLP1ijQxYiKmxsgG8dYOf5aW90BfCZVLg6B9Z0P2YHbCtMCLLWZ1wn55So06XNg5SjJILdw
gWhOLMW72SbUmGODdQ/Q/aufFrsGnh8aVs/8S7Nj5c9vA8ZrFoRiW3O+XYKZprrQgCf4a8kZzHgf
Ts/ptCh6HiugBEE3mJ/AsY1X7v32eeGr/K6rAhc2O/YEo3fSYwIvaImIR6f4IXWgfiXewL2OpUGg
Hh1XubucMLqnOdtbZ3x3Cbs+KUPzGM85HwIa05Rco2XKMB8OKWNm0djBa2HhZEl0vXBcQYnBHua5
b2NiJdUO6IR7qWKXyp5COw7tljUUlNj1jSq0Cw0Db4nLCSO3nzo0nQkvfcPz3x2QoxjjyNCnW27U
zt4by3TBb9MI/lkBpSfIJ/WZedUviHAUoc3DL67lBhirFCSU2YpfBQMfgtvCwmplZKxE+tH0T0oM
KSdFzV/rsan6y0xsmZHSdD8Jq/Is8bfN/mLYsv+JX4QyzF5ENeXvyoWuYNfbRWHV8qNYXlBZ9XXs
8DW6Ck24w+izbdLCfR6xvPG0ezFflNbj0yODZu8NIwL7jLoRwnQKHpuuasWoqGhJcUfInVAYPOxT
e9Igd6kdZMgigmcKfNmAj50Vl8HAysRmLdm2dRkuC3bQR6fco5Itp6+Uxy/D2uJJKns8K3J/4q0d
1MYpzPbYG6RuxBDguWcru/d0YT8Vk5H3oUeDGVI0ha42zqBROVZo2jFG9E6nWxTFXTvxBY4X/7tK
TOos2yi78cVvN4sRjIda1OLJVMl30LPRw7pEtxsu8S+nAZzQOxSsYti+jYQ4MfuXNP4SSllFNJpR
H1su63b+bNJ13pvtijakK4oguZWxtd5AvoB3yLtdkPrLe6VI7uiYFN6YjRMRVwv4bNEdbcxsofaW
bs8tMNn2thHdxwbKOMa1HzoaMN1mFaZsE0DmJfNZfmlWYHcnj3KC1pXrvCI2LdsEBOfzVE3pdtCG
/ooG6w9cbZce38h5qrqufK9S3h11Dr+DdFf6PE6BvVOupBMK4ivALFQUuYTAJgMgN5Hi1kHr5Wsy
msPdEwg+G1GmMTWPwkxPwMoYCWKf/APeR+5pJKSjxdYves6tfeqO5FV0wAUNLhsK4mF2aqTTB+/k
8ab2uHhsvAcCo8EQgE28Nd+x5kOwJ7TINkUVD2HWWtOAqTa127xyM2NKGZxu5wP0umRTprblDFl3
zsUP9Lfo9GjUPRdMk2HZcqGZ0/LR6spRq7Ks2MxofxcImu6HZyybMjanbZbaMzyNwdvnTdOdmsVK
t/nYm/dkEmqHyMCac2imht3NDChrqKboJVFaXllX8kfJEAW9tnJOSNPWjZ8qBY/SmZuLFY1uiLqG
S7JePIGNAvfWuVq093eeKzJzqC/cAVHd9BFDMB2IzsK3h13qa7w445M9NjcjXtYV2zxAe4M8OIWX
BStTuvUprmKWca0J7XGNrDJuoTsQUVvqv+0kLZJVEknFq+3xd4F1YDsYRbS3Y+jh4I4asbMYFE6w
svZFOQ/fucLGswmUMYFjcqv0nc/3B0ShbKdZIvDqQlfHrW9xbdMRabP+03SyBOBlCkRyshIAtA5r
OpY76Hfm2nFsY8RXN0pSZhJJsbPUiYiMBKtTjV/DbM+3bOb92LRethoSLgZw5U9e9QBrNYCGcIl7
E/N/OyfpfWj9lnVx1ttPdswJPdQQwfJgm058f0t3frMKN/+9UKALF6bzfqPABWd3tI7pSG5qxX0b
07YvJuoUh9Qqwk4b9aeBIEvTbUuUq8IHP2eWsTZzu/kxBQA1VjpSOTa9VLIKZmb4xQ6Um4do7acY
/+kGYxCJNZ+YOcK/PtRUmUAU1455iks405roVagMQBzVYHxFne5+BAnzRihrZZ7YPvO2UZkLIoRl
JdcEZ5I7e7KyPZ4d+hjqsf1gMfQF0ernpIOC17js3myR0FTeAm1e8TpNPy3unx/DbCLr4CmfQRgx
p3PX6LlNUTaR+9xZIF7DhMxzXT37c7mEUeXLJ6yj3kY0xbRfqlwRsrT9YWv1ce1s6d/AkzFh7qWV
AE8v7X92+I8LTs5aYrt43TOKF9DBtLbYYsS93vuGCJAyDH9ntFo8146pzp6B8jpwHt0xeRjhwqZ/
zdCuYYTHDjVKQ/yZDJX91uaU2ZUGrhXUHticBmm7XY81Hzpn3lnXTEzsnUxMgQheQx9OHWWwKQzW
lRfzJkirmUW7SnNibFO8HgyLAOJYwBivBCafapGiWde+l61lK6uN7/V/Mwvf71BHLb0iGXaGLi+W
jbCtV4/dfpiaVrCTnKYb9N3ybBTi5qoK+CyYczydi3edu7bmvq/1T1XYLbQpf/KfKRkFogc+Obia
qVXeEWmDF3gG+oaA/YAXUDppzBJdrTLVMeu8eaGbtcCcD+v5BZuvcZjt4bNnD/2giXfLhQRivsVJ
0+14leJ3SeeRYtfyjnkvP2tmrn1GpG/tTP475E8qjrM2ZZT0dfbW4te5Tfje9cocnexdt3AtV2Qj
MDelqgkbe7l0fCHCCuKhvSpn79An+cNgnRzdEgZnGfk+xG73CtmnXI926YPcnKsDuwwVLmlT8kTo
6Wg1GGeWrGO/2XkeNacgxD+JmuH6gNXxYUj77nfRG+W00y3pYkisEbe4vOuJj0xusi519pygE8Ij
HvaOTyqhD4L5BG+SzWuhq2teqw6eXH4AMzw9V17K3oBL1DmYyzlfcXmyL40XgL2xpl9+T22KOZ/i
GMHIN1xMzSWijYlffJ9F2vxMuhYoD2DPnes45Zs1ehxcA5r0ocqqo1XL8cROAE+I4+p1aon2HerO
cvH7aFhxTW4py0Gopu9EQlrBr9SGrZyKLYibbE/JC7YO0N9habbNdiIGjCsVeqC5opeRyJJjFs8c
06p4SPJ6w5uj3qJJmqdRqD8NRQ+7po/dPdgxVnswdJor55YLQdSej/gJoKkEsX59dGteaeUAiDr6
yx2LZbFZMCw/xYFV3VuGi/s0zGIT03z1BbI4w1w9anXSJWG5JLD8vyTFonfV53oF3Zl3vZ9Fbc6T
v7RPyEvBB5ysGQRkzdYgqY11DoF941Zucsgmtz6UiSeerVSmV7vqWZQvSUGydbKHG7uB5FcxoSev
0qYiH8UiEruDJU+z7B1YsZPmPFt6tobaPYHFDUhI57rAt5WiJ7hO8KuNAufIoBL/YknIDEF2GF26
zZ6x8sNcpUPAPYJffKyCPkxATgQ+a3P4WoikEKy10y/8acsTuw17EweRsVm6IPuDW9y6z1qiHER1
8Uq3RrJBFuB6/+B62kHjvZCwN3fJ2Lqh8GVyVzHyOWUYVNcMSZb/JTStXiperwgzc/TUBq0Lnbkp
yn05ZM7GyKLoOJa2vW173jVcnivzVhTz9MWaRV6QrDCr0/tJU9fk9E8oBs5LOXIBN+o5fwFD/5OM
Dr0IHe9PaqKPSax75By3e4pbbRGvUKwVc56ZVVUPJu/E1MAY1JVYbBZxoIuAwJw01H0hq8h+fhq7
NeyfZrt0LDKajDBuEwjrr8j86IRDh87Xxhg77rXghG6S4WCLGEfVTM1zCEui5GvLVZ+rM9sC1Chx
n+o+umdBUG9ijACvVZS+8HZl5nG5S/P6tfdY1T20tCQ/9Xmh3yTBoD3mfYQnoxjQrBlr18zI+UeQ
NbDNWyNKPhUBxOxBi5pYO7DfXvDVcESlRr71TNs5kYxZvqsmlTs/Qb3rh9IOA66cYZC1vK7Q+l7Y
hg171yUeOC2P3Xtjjv1fzDVz6Nex+7K01nJQM5Z6Pjc62kUakDKfJDsNlBge1XY1OOXE+qT32CvM
kpJnbHkpX0sU7FJfVTo844IfcMYNaktaiaaIgFIzP06NXYV089IrTYeL6t296bSEI3rfmlwulbP/
dyEfyJtiqd5yXN/Mgr29TQtZH2o1RdcuG7snOHD5MbH4/ccLRsFV7lEtxvbxDweOcVHR3A8bWUAe
WLlFwRn03/CKZRlZnRku5uRalMA9wHV1BOs5Kr6KYSbxSjd1+iYL9A8X99VNVVH2Iw96dXVtRBf2
tJhh6eIqOJGy6p99av+vnfC7P/X1u/zT/8Pp/i/n+z+97v/6v/9/GOGxZD/q2P7PLJm3Yfju/ndG
+H//lf9ywvuAaUzTlxLIEe69/4nx8Lx/MwNbPMhPgk4G34Kw8b8wHiAXJB5L+5GscW1+0b974YX9
bz6OXn4lvCSLENb/Vevnf27MZS/sUiJFV6IpPGHZD8jHf/DCDxUEPc5WtWuyIXjhAJmfqjrDM2MH
affTCBbgSmZAe99/+EHd/slV+y/VWN7qtBr6//5fLfkPoNp/BK5ZcE0kdAGXWJCQvvuf/st4eXOG
FKp9pAMdOe1st/kuxUQWO1UWzqqR60wSpt00fhZNBuRDw4PMQ98r2OpCKjflziwaOKd9ZxdfETEi
6KlgrGG1zZiKAd/Q/dZD6A9ZV/bjfhIPYAVpe9yWCOBsI5ran3/aE1f1Ye6qnYANhxWv1N9zLYL3
0szKhIWxUs8z0fOGtS57/DQpGBxoEnvMrJYYP7Fbplu4XiSjy/LkUAKym+Lt/LAi9kv1M6OJLBlQ
zZbaqtc95SYgq61z303ZMzgR7yNYZLuzI4MWaoC7XBGBcdUgGmX0ZqgCs9USG/VhxroUUlnyx6vp
EScQj/chE4eBHoP1NCU3Pxm9rdLctICtMTxb1XuaslOaGnjV1iReFDtJWBMC5b6tQpw4VViUNUTQ
wGYlQG2crwk2C3SndTyN/MKudbkNAL42BgZziHQ4N7T4bgxAanHgnEy3X/dJQeGP3e2qqNhy/WBX
9eDCUcmwk7Lrw95dWCgnIM9F1E9PUze2zOcNluCo61h4INYNdLjj0XPGkIt/FRKUIrM0pd4mB7K0
7tl57AY3Hg+4a62tk9ruwTHJ7RrgPfHfjOOR3dYDkZfg5cs0eA23QveLMizATVweMQIAn3ELHFYL
9rpl6gxeAQ4jfA+ylFoNw/ndWCrejw7BKc+QxpWdU3Ug/IEosBR9vq6cwlnH/ZiC8HxwSVcZprIM
y0RSxmvmVidY54wOajPZTv8NmQHLQrMQ/XoAib0vFpP+hUyu9bPCqPZ78CAek6tuXEookmm8A3I+
Q6yui/XUmSk3Hjoxh7k9xaZjHKG/N8dkKeuPkj4zftZZx6LfXAY6pTqXwtEQNqghVzRFSIllSNa3
krIEgYjhPiguFC6wH8PE6vQ5+3Nt2RRUUzS40xYzzC43uH6UrtHB6IXdu+aStIgNYjizxuKx5jY7
m9A7KWj1LAwwk06czPERGDB5/dZsva9+8JnFI5GTD/e4zVD3xMoKd6x5IPbOJQMsdnleeKAOEBWj
Bh6GH++JYDivdYcMz/jip6BE/YcCbM+E7qluaihVL2v1HoCZgP4ceBAFpBb2KTacbtr4LpTs4zyx
1apb1jES9fw9x3Mz7obScv5ShxUFW8cWc4c43domCb/ZNe6+HCbyIe1yytnt5dznRAdGmQQusEsW
Qq9MCRUTbEt/dmNa24b/2aEbp959XKCe8PsrkcgX4yly5t8yzn/2ZXK2yA42puGw1MWLWipR7FUS
2E/SwYTYOiSyB3qGfLxO52BI89ViUYojzIaqv8UY9lnTXiu59Dfwx7+TnNgde1wuUzhd9mbmcZny
vBx1gz+RN5fNNi49EJuRMeywaPrM0lpsBq4NPxfZqS03SXk12XAR/5mj6cyQof+WZURukCxqegoo
Lkr4AkMKC5dqZv3dza7108um9Fjg6zqB+H/SzD8ogPSj2Wt8Tb3809Yzu/wV0HwnJC5S8lwan7gL
2W7ghyVr7zLozNyvKjU+B7bF9jNJI/8RwVMwdZc/jd1yfhDndB5p1WgdiNm7KJsshZMvNuwWI95M
ZZwe6iEpbwbMc4pL7NEOzXqK7tR35faropmQu9icD4c8btWvwSjHaw/ajM0+zAV2NcP85NN2yXKw
Fha3B+3xzYpIOBkq/umrjFBX5fp724f5Q4KZIt104qehhXijPythRwjZtNQT/wbNFzie8utDkw2n
ONqPhSjBRbtH8p/epREyOY7S/cvbicbWOmh2RcdVcCX5pvQHDLWEtbhbxRskI6bTtI+tam3Mbfeb
vBebozjvzLMnqx4kJz6vfvNIJeiVT1vLRSfqnjLOfQxpl28KKhr+mBjScZrbmswuD8zObZWv9k0D
PXWjlPIBWeblu8fnFCp2QwySNL+PSjp4a9vo51xQJPnStyXH7LBUybCuB9vUMNBll60bpoOHsTvu
NnnD7iFOF4yzo/mzSdx66z765eGBq5OXBuuHbdhgPVvSANQLzaYbjAJJTWlbu7QcEWKcxvfhmbTp
8DrlAotPZBED83oPuBO+ALEq1NTeZr96jpCIuaGm+Dya0rgVgxNdtfGocaPjjf301iSwim/4wdVp
Y2JT8aEkD8JqxulOGeAEMklqZecpTFsvuQTK/N16+tfM+X6YerxIEP7mQ7oESWjoFpKTEUlc0CR5
hSjOjV/ozTJ27s5X3GUivF7rJcEhXhPKOWVu/B7btFlBCOUL8Mg2TCy3V9Pg9Ky9jSW5l7qZN1Su
bI0p2rBitkC0j+KMnRdhyBgsjBFe+lvHD216VMOl6H3Iq6yoVrVm1TT3GIrjPup2DSjgNZ/QhNkG
1aKHhLtWenmLCnytoqybTSn5wRbUlF1qX9U7mPxvbFCMV6i43X4I8IoxauDZld2wq6Vv7TiB/FPs
0m3m553cmCPuCpdE/l5mVFfCXLr1xszjWwrnSfO5m1NBFl10StPUlEsMILgYdp1PBsu2O5sHPnXc
E+MCO0n8lCwWcEFsIaj0N5k2tHNYQw9Ahd3EF8i44u6h1p7gN+d/e+1K8sWldbCwn3xkDeb6Ueha
bScXdTN0MKFRj2RGf81koUHHnelOHQr2drxmo51BxA68f2olt9jAPx/msTKPMoZShA5sfwdUF52V
KfRTGRAUXBlNxRo9GoU8Yu5zspVSGc5CMaYvbEnck+kr6xWyRPSn6CN6XZvKL3d+F6c5B5MVHbLB
dI8xP2ozXHQWbGLbSI88Kn26MuNZxbsaM9muNIVFLoheTLLqCoT+Qx5PRBH/xmxB/2whA6/mQ6hw
8wHafxWezPZp0s+nTGfLrjJn9em4Q3kaW7JvpNdlcp0Jp2xFP9KyN1CCiYEwsZdX7EXzH1JjJY8p
jpN7B4btHiQ1lJs8lSigZTSGE6P9FuRo/+7PtXmNUNGPCfzs3QxFhtwl6zMumJ2MP1OnxRZamsXJ
RRh6VVPp7FWVqmcjsAemSRndbBpJL1ArLIR63/s0ILZQo9BiBHSiQ19b7koO8bXzM3kWfoyC0hou
RkU/R0RepQmrJk48C3P1ktK1ZhPw9LpuVxuCgWeKUh16LTeL1YjpH62VewPtBG5UXqPAS3ZQetuV
UBUDI6rEHZP7cvAafgeVX1lvtlQqX9XdYCMHTzJGsRMZgsv0eL+NsadmDjBLrnFRg6Ep+h6qRRVs
pc0GF4JriwSFo8Qrgm9WbNbGEOglqU8dtFCZ3MKUS34ztGBrls2QohAWbJlGPVf0bjz021b1Xzy0
y90IeqZNV2Mg6fiPQEgXj34admVlHYeytOMb7TniOvWmIgprC90+zzptixdDTrG3HqC849UEtR2E
kRVThzJUQNrRihVuPG8k54e/RBk7t6mze+lM8avGaMpaAQZzACKavrDJiXdjZ/bPzSysL9jozivR
EcTKuRPB57jEwbLJ0rR6iUsj+a0nmR0Nmt6/W0cMMWpVmvJxNJRxmwyofxBfliO5WjgSZarb+9xZ
nBULwWAGtp6teuIObbxjRc6RTS/T+CH5uL/zyHPeXGnK7tUnwzRco7p1bLr9Jgx5Vu/z/JTguhTl
E8Bv3Zh4c1DShbbCwDSnh8biS7geYyPKmNtJvQ7lLLHy5zy9zoymjLdcxacaOzoeWrttgO5Q57We
qMq4tEbjUbrTIEfiT2viQ1uPNpjdKdkBgm/eWXyN3+BfyrB1mvbeuc5zaqCH6KJfN73vn9iY2HQ9
oqUXgTS/IaJPP+IqyDCuuel7tijj06IpghhtMDtfMp31UQ3TvIULWT+JxZbPseNj17diHe0dhMV2
bvIDE3Vy1sKZ9mwEl/3Ij/BbebE6o4PIm8Pyblsa3s4aau8pRQY6DlLQdK/G7F45hnMJBnvMV24A
Lj5smxQhym+BJXoFwJu6o5nacb3oEif+jzFOfhvgI58RiCM4WG1H+NEm6r3qpQr+jn5DOR8eg60j
ZLxWk0jeOz8YP6aMJ4eax+EjQwxcR5o9eoU4e0wLp3zOa+dv7CT0/DVDcG8ZZ29FqagWT9PmD5bd
hTfoJPYVUdNX9PrhuMSmubGWYXonKEJozMiTa4/t51Yvnb1BLumrTWk1eOEj51EWEjcHGZfJs2IB
sLZZNlP9kU3NbeRO+rOdhfOclNWwnRf4SLj6uifFdvlQe+3HaGoM79pnERumpU2ZXR34YQejHLF2
WL4TWsZXlh7NMC9sZqAhE58Q7sVFKbYYWI+CTwK60Y8o5cwHaNRT1tGq+xzDkWIBWV2rIV42Cwu4
C+pA/jIw5WEcLkxnu8DrO9qO01yinq+86jnvvaYef6RpVxGwHNLvWfqY6eAy0pJbKe/ie1zWVqwg
nT8pb5U1bTY+7VC8U/zJVWE2c8eyo0fmM8lQTFT0Xvhuf3SbKHunl5YLaiJLboKYaP1mZoGcEGz2
AlMcIzzWa0ONxaueG3FJjLL660yacmIYTAIMXjZczZJ3Hj0Ukf3bj2nhDseOgjgz7gMw1UDf9gZf
NGtjF4rF5zDkQDzR4uJ1bTjNx6CbNuDepa0XAv7Nq9eJ/juj00yvvH8AwWhcrrCZFtH3NJgIbQF4
mYwq607eFk4/yiYfODGq50gRwoZ1ui3Fw9F3PEzcr+DD2j+VrOR7LVAk8QDW33qymjVtwd4H5iss
wuVQn2MmNbRlzg5+Q1mJGgE4L1Wecw8MTm+Lpfmen2T/1Fm9ulAbPnyP5ahO1oOc1guS9H2NZDSP
Nly1B2GthwqxquO0+ew8M93GeWnc3QJbREaFycrywoEjvg6Bm1a/qa2R+gpWKXH3xJwAv0EqmXGC
UEle/YPw1uQ6/atMx9+CAJvRj9EZVviIYsiPyJIfOXfINfXL7r5na08n3jDFzAT/oMiJ5H+wdya7
kSzplX4X7f3C3Nx8WkiAYp44M8kkNw4OmT7P5uPT9+dxq9RXpW5BArRpoDcXlZXITAYZ4fbbf875
TqvyHVNAc5nwmrxJP0aATAreQLE58zUYbfk4YVUeWQSFxYvKsYheGXW1OxUfMxyi3xS1U2ZuGzyG
AmPekEWh3oPE5N6BdYd1FjxLSSeIO0E6tKcNBUViPWhkaWxhYhnGXnjIlEvBw5MIBlqLSaScwwS4
nr9g9gBN2RvcpyQo6GEDkfGo41bdBVaQX0SopEE/xELtG4P0aOuiOA8K4m48TrwdIHfapzlvunKT
RdZyTOU7zB/1xncxw5TUM6KKz2cUMu8mJuyEi99v9qYfiE+sT+FnZQoykmlR5vz5rD47kbBvem5Q
1FxY+jGZ3Ptpjsw9Z/NAgBb/MmEri7ZVwx4osPUhVLGUurMloXR2Qm+CSlA4ZxWS2yY1iuSOyY5o
nOB5dYP90mHb1drs4P1IhUAruHjCcZoV+7dZb6wxyl5E5mb4jofGeWA0yBR90WlwhxERdxViyUGr
yMHgbMUbC5gvtseJz2UW+NCCTCImmjZfvEQdbj5F/s+lWF0Gr3XYQ2FoqvYtmSxxA50PRzE4BR7g
qrcfrLjD9MG/ti7rOriPTGHdiMqAPRv4pXvuwIrQ4EsdtQQNfIbYWp1jFXuPjomXtECMCzey4HM6
tb2+Y7mGoGBbLSON50J4qns6+1azqpJtqKYvf67nDWhJC/Vfim9jDik1DObgyeHJtHLcDhmGaLuk
JBHDbZh04a6xxXznt2zfIumW9YpIt3czprp6mI1R8NZbCjIjwyoOTjnMH2OfuafKxjJJazlPwbEE
MiotdJ+K5RX5c6Nq77gTyBcnwiG0EaJn5sInZ7UcZroETUkdEtc9EylWGj+wqbbkZAZqiKYcU4uo
6D5Pxmx8cAOZrevJM44keauTUYpyPRlF/S5Q0TeUiMSbNk9iHsbtges6xQZ5fdeLEh5MirfKnEcO
Un5pH0nQ5heahoedlXGcbooIDWs9wRLa4gzmM44xHuSaNwX7Lq0bk4NH9rcmBaQvBAfMF28owg19
yyixbK4QFomXYenPIOWt1BBXzymwXgKFdjtOm9ntk2JnEHMtz0RHJCvZqiSkkLP8AEuZhsZrkaj2
5Angj5ATWQ6sMXoh/k1RE59L14mfIncGiQ0hhmXvDPhm2OAL6H4nbj7v525w3lM5O4/e6Jfmzi0y
o94miQOFzrZKnltJHfnNKsscDD80dVmPLZ4uOl79mNLplJDRa6es5LM3aPta+94g1HFcWEunmVX/
c6zm4mdtBcPeSAoE5W7ptgrtun3opxDPipykd18NLOKsXuV3HDdvthlXQLBIdJjAet6N0op21URo
PrZc69R6Mn9JyLpTpeCN9a5zIrmdChPD7qSPfBfmbSuq8RbHCyA50D3lk9akwUQwzfB8HARjdLl7
a3JYMSSDR59TNxO30rXlfbM1cAiNF7jS8ZcgHRjjaCgw10NzYIeMzNiERE5iz+GAYIU63ehcudsu
eogrkBObkID7c6qD4hIS51GpgzNFQiu9CSQnwaHlmMlX8Qyt0ouStkRixM+2GsGN00hGQvnBqzAO
raphyvxN7E4YCrTFpnbTlx5dopZVUhw9EX7IlK8fLCxoryzOhwfD6QqYOya+iUK1e91W1g8Lf8+d
VWm1jT2DPt4yltOmhed3B0lq4l4+eM67BiXwFo9OdsYm0983hiSZh8IZqTO2EVQX08z4bwS54HaK
mbLW2jX6n7h/yQ87DNe7yCZMIaJ4vMPkuhh9VQoZKOUb8VAmzWysw0qG34EZuZS/KtN8CgMWvZTN
iPwpiV25HY2AC7TvzDbHKTYKEAFcpMbcsm8bYk6PdViKR0k68G4ybPT/CUba2wz6ljhQUnOXrz3n
RrQGiLS4aJPiEGuclU7ky3MM2gv7Bd1OZMo69p8ghnP3hHM++MIeNH9QiceujC5Q7p69wAK66eeI
lP1kcY2DmJO98m4DyVFQhMhMX7TjXSus4Gsw9PKA40NEbil7dWkPOlqkfW+ELNxTFEEGCuu8PfNs
5wBqffHdKhT2jU9MfD9U8FQdI64eRqdxTyOM8osadH+craj73XYq3ju8bevV4Pk1LGY9jr+cJMg3
TdZtuEMQOdIUWx4KRUzO5rlNCrTMnoit2CfYN6AP0qn7LpKaFuQZvN6+wkR1SBR5Xdylef1hVtCk
t2Hnlo9ckdh+4w/+QRmg94C5NfuaK9d9mmXDf2iM3LVhD8FFk25piM4id8Rua8BfEvSS8z18KoZW
f3EC5YC53cF/NmaTgGmRN6CHiN6C3XHbx7JcAowzzxYM5J0iWC60vs8tNztX0HCeTahVq5Autntn
LNgmiCnv3mfWasuB3Msbr2vbXYDbDr9hMWSPUM3pbov8RFZPAXCDB3Bv/EQYbi5CxM4D4lZxzIQZ
PbbAf9cyHW24xzVXDYW9tmnMCHPaENyRRHYQ3Mvwjk+38TnCDV3zy58RRr8tSVowdf7s3ZLLmO8n
AtQ15al5iqeHFmG4wok/3Th6yp9IodNMSt3wOolILUDx3Ka0b3Eysro86pZG55U1jPE2kcJ5tgZe
l++4fHimhRma8bleNUY77Hquryg0HRsOI84DUseJfnej0qHTURBvUxauaRL7HNh8lLGBexQLrPDQ
Vae4JyGwmkirQs0bmwvq6lfZUE63qnRr30WhdIkQl+phZJ1BS7NHn+7CpNFcd5FvKLV0T/T1Hniq
BouA64H3YaeQNp38XRUBWS/8y5TZmWULEYm1e0PwyoZbA1xFhufOcItXjJiUW+c+I0vEhjM15QB+
ELUF2LxZvaCnagxDUACjWpeHEQrFRuDt2GIS88q9sGzFaRpiCI21zt/hdbU3aIfdNnPwT/Rt0Z4x
cxP44bh/E260tKl3mWesU9H7py6wGWTdBN3KmjtuMKQRB1wjLaucvAboj5rDureyPypb4UeKKEk4
BgawH8WOBHcze4wbPRJfXftuXY3AsKMnu0DzAfE+PMfuqL7LAR5ZzNj6DIG7a1ZOOi7P/6DoLo6f
4C3D4Ty+1yn6JRk2Lj2sSBlNZsK8PKkSHsZkf1x0mFRbHDSpjm4GQ4jPzLK9fDtUAVksWuA8Lmk+
MXz4qmdeFMgqzmBSnBUdVJOtQ04uovvHprUrtaGosqjwZmbTa+2lEt0m8ndSVpz5tHzqbQATIViX
gTSCjXbj+aaLA57eepApUW/q3LAX5XQ5ppP7BWk6ZpcnUPwAulLVuJJxFRgrEzf3bZUv7EQWbYSG
k4hTbEWfxlI84XRWffFHIrbrNFXhAc5K6a9zR5k/sr5BR5FFSr0ALdYrHRjGkSV7TrqvaZf/Y+BD
R3gqlj/QbK0Mtq/MKd4qbPu77uPitkJBfeDwYnbJOC5Xgc3RftQiN9ONK+fxJ/tmuSV3ZDyHy+0q
9/S860J/1GuFPrgdYmLEY5wJ4jm9/E4Xnzk10T71yimsc2V2fbCzcRFAlPLz85wL8zSC87kFXwIg
l/7MDZWaJeThRm49zzH5ZPUSk9fwAAPq3oragdt1S4K6aE5TUGRHMh8GnFWToPFU97/MygYyxThx
S3c9z695gtztCprr+kqug57/BbyTTAw8ffFTUKl324ZRekOmBwSgFpEHYaJv47Vl659RV80PULSK
S5nWHjK6SZGVDPJjZrriK6vwz4eV11zyjpa6AG5PAyJrwGebDfMXvJHoEJq+ewT9D+22A/O+OBTt
3dXH8T/t+rnBSFu25W/9j7afv+Iv/+X/IW+QicyGleb/7g26+fiOpv8zJfPPP/o3c5D8A7KwclxT
SGFT7GT+mzlI/cEFVAg2CFdrEJDKv3mDpPOHxx+A4IUNiEymzxfyd2+Q+QfuB+p/HAempGf53n+r
aEouf1X1V5OOY+IMggZIENJlW7+wOv9qD4pN/P6UjbY72jUitRFNGO1NigPuDCMRL2yFzVePOgk8
9bObXYhRkObzChwe3hAnT4WSMZ5MgqerepjUNyks/3nGclSBKQqlc+Fp2kUvYVgGE97v0nsBNCBX
spJyMxqW4BzKHtkojz8A3tlrHXX9HZyZF1zHo4F2w6PargiHzwVqp+1ad2wasOMiQZ5A00THBs7/
PV7UrF3RrjSW6zbTOTnliMeslpPecyq3Yk2T+HzGwzWIddN5E76coJ8IQuOkO8mmhh7m5PNj77el
dXRwYzxVwpt7EilN/wRpOfdPsxqYmnwBEmnlKRn1RxkCtV5xea6+DcOjkoLK3gCfAcXc+tKNhe+f
+kBinZwGJZsHKu+qb8XIEgOlGNP+BTnW/y4hoHwSZSvNgySXk2+1izMewQBQI+UxwFcMJ5X5HaNh
MZxmhJjfOnB1eTuyDnpH0DefIXBjrGgC70Gqyd4PCZBvx7KMU2XAC93TWe98QqdV/RFQEoaJOkDH
BqXokN6MRs4cGJvljj4RhaxmqiWTNwmoVmX81mUKwas2mq9RtO4txoTJ3bZezTkUDSHaPhuXs2tK
UI9hMFCCYjf5nu8KgSxtg9MittcTbY8r+At9OqxDU4cXKzPy9J0lhPOYJDk8BdxH4mQgRa5K7PjI
1yF3iiqYeIgS64rXVZdzZyUeiVMdiAmGAin3STG4J2IF4UUV6VeX827hQU9lUIznCbtpmDx5LTpI
S8CThhJeN4BgNjhMtNEacbH8EOUYAPDurN9hlnuvigjCgmdG7n6PKgxIcUUK0e1AlpqlYGXWGweY
rOHGL8x4L6CoRxud+/GZVNhjZSXxuFqwMbY92Q+ua/tvTZPFRDTj1tlmLLP2NUTTryaXDu3vwsh+
9g1TxwrVbNQrkvRjuHYVmRySHgUcoizJRo/QdpZUp7awjL3rzTW5+ywkQQ6/YUHdPXrJQEVNaaqa
viANt3DJNSrVvzXKJcFZ9bzf/QH0CvNyC3LKo7HGOoiA2xLHYBexcC+jmF6QiLVdEYEaJ3diDMNR
uJr48dCRG8ESIWLsUnT9Eubx++hnOyAggXUKdbkrLbcfL/WEdLsByFgT7Pckd3yuy7JeR8Zg3iHx
k32rnMZ5s0iX0NHuhViI9kHeqVf0htq4tRW17SxJiNDuRhM7JaDKlsBd6gzE+RnTJrFJRn7Q2GoK
m4HUkmEx3tLiEnY3QU/RF96yhEsoDauqeIw8mgIIjgfm8Kp5d8Ggd8k97oLQ8EpQMZGgZHKCh7+q
6J890IGgn0VCUt8jmlM/pW3JlTo2NP7ygcLmS5+VZFRwLzJpTdjqXxq+UElrUZL+ygZN/w7QqqZa
VWltsBEmcLy09MxswlvPgERRdGbQcxPPfmNZr5mlrIGkd1Kl7ZF3JmMQeAuXsaxRTANMScUyLznG
iM9N+S5UpU7ZzScFpxhd8ohLfcBFvV/F/BYPiVGC4mM6I+NL+YxITbXLlsHNFlUdrqNFJKJLCTT9
bEJy3gR2zpiXXkc+HpBuyz60q8s1LzHfsK1hQEwjaym+GFM2kUnRDG+MKN5Nn9rFa4mgldMiO0y3
3TJzFo3lj6umqsYtz6HQ2Iz0dh+AZQ03vV/794HhZYTelik2IQr6YLMSphOlkI95X0SKfbWdhGwY
GICDWvpEwzIAw2Y9xWfNNLlenGvPZiGt11w7w85srg0ijNNdPITMrNdRe1ym7jHss7VlYJeEnkCk
bht6c7cXU+dfqpKYU2G0RG9og2PTporqzsCX+CGWCT8eTPXC8EW1e9cnO9H0wSOnZezta9NtnxEn
x0+2tOobROLwPDQ5Vzu7ePJ5LGGkr10fb09fPiXdAv1o56iCFZ/y5KXQJTywebSQq3t73xdFEmOH
0nBJqQSNox38FOS+NnPeQpeF4aZbLkXpcj0C29qtCmjsawF64ZAsNyjXzQ3kG/anw0HIztpiA/Q2
mczKQ573JRfhZLi1r/ezGl5jsptMXrAWofmLugTj0gWJFa1lEZrVZcqtuYKiPpc/ahj0RFNH2AKr
oq/UkWhETxFrxGWS+gYultNyx7QJbqHoTcQxa3L+hHa4jBIi/+Jobi7UOLDjvl5ah+X+Wo1peM7N
HB8U/ofi0V6uujmAOe4Iqvfv+Fr0ez74AkmxdQZUl3J+lEuxeHy9RQfcp1s3+YXiBqTNnbEEBXms
b/npFW9UEc2b0dbGPmm0vS+lSjaIjN9AWOb7aLniM7kQIvSL/CeuNhzBvhFHRzqLATyCjdumfgnh
xQR1szGXBYNAjoiAVvjTg8ltvXoq2sw4SbYL7ziKucuFqsP0ivQNYnRosPhjamz1p1P36r31qv5h
RGC2jnZUpD9L4JThHX01GR/GRBWf5bJTCdDhCuKDZbOU7i2rl4kIY7KDMug++aCqwa9RDXOqPI2S
FNhLadIU2QYX9xBu/uI0cvtNw1UeCBaNDwCntP2gElmu7aHlycwP13zBMFjordaUu9PuZefUtYV1
Dd9ijPfTPOjfywq1XuHK5gRbFlT2sqrKBru6DMv6yl4WWbD2wSS17lRHGzvrkx84Nop9tKzA4mUZ
htbinAhhLoJAE2eviZllEaa1lsNm4ptDPpsEQgQcid/Ev0Q3XwO2JGHva80f9XVLB2B1+oA4EHzp
diTj3LZ9EfKJVVAs5ThF6b2J9evMD56loOSPF+s6r1gYsn8qWCwTjmIwjbgKhhgi0ESopqNWi7Uj
f2e4l35Svvsp0jgew2LYQRwBKBGkPQUmdl29EbVhlxizwvhIJ9s+qyAIPqyua7d9QDiPAc8IzmHJ
gmhVmXZ6dPmStiHPzCUHL8pX7YX11yzKGjm+dO3bOEKXW/ld6TyClxovTVsVz6Xf8bU1TWnfll7c
xzi1ueuydw6traTW7p6n/rRp8PvMB4YdVHIhgvAH9TPLcwdGqGql32M28dkVNQFD02YqE9rLrHGq
3z1aD8CuYd+/a/KaXUvVjd2H1iUM7+s6Oq/T9M6KZaMgcHC/Zj9N5GBlLhts3ZgdoRtPzD/CWfvP
uP9TyDP8ZZRQRoIw4AggY2RJ8lP4dh89pWPn39cqIo/GA8b71syWEI1HMQW7lpOZ7vEJeCG5FBxC
ucaBWVoGOyOglROWZk8cQFH2exs0YruyzcZ9iOcEBcMrBvnkLBpB5YTdC82F8RObcO9+uAoK0aIt
ZFLb/U742C4ZSa7KhAbds2ogZjz1jh/fJf2MjI9ta7qzrZpKkHC0HuuKB/XBucoesWE7W7u3jW+e
eMmO89nZyclLfqE3UQmQR/YP/6qYtMJwHsUio5Rz4sZrP6Lafik6xCUwaf8UOaX7lrr9fJ+Lxvgs
vTx5EldxRhJhOhf95P4mQxhXlzlsF/Jha+ffFn0pL/MADDKjrPDsVjZ8RioIRLIGoIgi5EQN2I2Y
LvPoUNe5c8C+xlY5JOG3zdqq3Qtt63MeNVgSplgA2LYrUmNTR/kTMdjsJFKinUAt++l1XqQr0vGo
WO7k1i4bvBiMkllW+FPAlKCOxdTrFWF8HsMWmTjvfrJEzJfqtXgzL/pZXMj6PVg0NY6m6jRGlneM
m4onjwqx2AwuMuMkWVXGizYHmJl5zIhe5KLbqYZGJ96F/Uoi6pWIe61jNccxDDBaejrbKSMa994Q
4XGMp+BXsGiCSpY8/6C1sDgduR0aWu3LXEf7gRFBbeTYO7ehX5b345JUpKqt3ZnIfQezHdJzHbrd
F4HM6sE1ANCxg2E0QtErnxVn387xwF8PmR++M87A8vSjx7jg0dxiUWSYA5xHu3iyoi85OFc2XLTK
p6JxxDV06RaxlL3svBli8qeBowkNeFjJOYnTLRY2/Z1iIxy2yZABL01w7CS1NMMNzgLN+nUhWRtT
c25q1qcY9ZOT36b9x+zV3/NV5c1UsByn3MaqqAiOztSwdDKoJ+IKFO5QCLnVUrQobvyYQoaIDNG6
Bhy9ahZZOcbW86BzgZuyHsfm7CC3XZBIq+NkQErdeHYj7uzZDteZgZPPKoNn3vYPjgrP/di9WPOg
7hUVjDiSs3lNBJF0Ltv7FT/OBVQSAiGo5wWBaWi652GgZS+wvKNXAdJoze2TrLNf1D8cocePGKvE
vTNLFq/CoX9tYvl/cCSQ3ZK0u7XHXYk8Lxal3kGyT6u2uUtzxY6g1YduEfbTokPjFwR/qPSjrK1I
bftnO5X9ZzW3N/niEWgzLCL11TiANyj8lIubIGTcAOdOh8e0eA0Y9OZzv/gPkqzvnnDUcM55tU2J
F9jbOsP3yVvUsI/5nMvb0nGHZ+0ym08tO1zymYZ+q5cCQ23KHu8spYaADNpP8A3hLvOpPLSX8sMg
BCErPC12Aw7RA1WeamctdYleQb3xqqhCWhT7a6Mi0whp0dGtt1isaFws4Xrhp6ztflWmXYEjV7qa
I9ysUZm5tXEbNiAU6JzhaRMZ1Dq6ZAPdZ5d+SCBSsii4mWgZkaChDrKRwLmRpCmJTOa4eMfoy3qi
s2RGTxVtYOF9nlTiBdppyfidkuVKLPkuyZPgbMjM7zYxSnO1tJwlQHxM69hxu9k5bsZFwp3H+CWF
Hg/n1Ktk/FRVbVEcKJv1tlXo6GrrLaWYfVTZR5cN0BH1cwGULfWZJiq5c1gWJB+hbZjb/tq0qUhF
s4S9NnCSSjOezKWWUw8UdHK+VE9A9/WHXOo7jZYiT0mjZ3Ot9ry2fGZL4acY2LNwr6MF1AkoBMUs
ow/ttSU0HCdyplaxtIdikaMhkLUyraLWtWHUG/LCe0Eql2JfcWpaqzbIlpER8PJQwZloEr4R2ocw
FbQCGEgCqeZ3JSg19WYVvAqW3O4quraeptqlL6yImxMbHFpRPdQ5Ah/VmJ0MyqvzZ/jNSGna7J1L
PhIPJXe+lKzOAIC38UCNNWkzPuRk0fy8zv1tzfVtb7GcoxJqjilutUx7vuHSCVPiWuw6DCzy07Ad
cKVYxnPlAdrEswRa3IenG3X0w/KRoyqWR76D2ttRkWYuXbJZ0nmvbGaIhnIeMUmDsy/SrLq1fdqt
VROGuP2WZtqR1BzQLNpqE4xwwaH26C5m/dBQamuig7Db8fPGZuJjYbCyKtnotYPUTzlKTDducq3J
Hf6szM1q5H5vRK3e8FzvhlV1rdjFdowCkkUdlcSxGvm4t5SQ2JTx5to6tNzEkl1+re3t3V5smtTW
2GiaqvtpBfUyKuM+48xps+wZj2phr4OlD7i4VgPHecPDnVR86NAe7KfOqbZz9REaLUVjHSrUOqXS
kQmHI2pybYrsVJRDZPEr5zPNzOrVoebhJy08GODCJjLuS2/h+LZKeWQDrHbaeZNmhI2zrjkyiWe7
fq7SbB1MHYyGnIRRvSZeCZ3DjrzwXWEU3ReUtd6S0gDDI689y9rtEEpiz/5yrj3MRH0BVatsMQ4x
8/xMWqPFJOXQT5YsRc65Tfia9lCSG8BGssfCyOrDEBC0WUcNd4+19ENgPGbjFBcKt0JcRfXSH51b
qYLz+mevtMyJxhBqCCifTq5F1B2I5n2Ky24knxeMb73DBYtX4rUvUKuosna60edVuw52FpnqGW8q
zjhE9ZQpucsi89lzPdJwSmM6CK6N2U7bI5KFNkXaGNxn9hbXfu0pNIWxznuYZCd/qeBOrm3cvD0d
b5OGo2ubKwA1uNbBeu4poXFOLERIWxaeVezZ1mbfUB7kDc48JDfgWNhk8tZtaDq5doT7dvJaDwLL
OPhzeF/DvBSKp4YLVwgUGFlLOn5x2197yIGpQfPo+tB/pv+T2zy5cQHI0kw+A6Jm7EGkrCU8W4+2
ulCYROnb1CbWgDOF7GiI4mSdh2tVepyM7ldjd80PnDQRl7E4502dSlZ6q5j83zqMsNAvqFkIrCm4
rWRFnzrl7HT0uudRNuxKYyTG2wTKess80dQ8sK8F7/m17D0tVCjIc+jZXWd/FsJDMCA0At7jNskz
KuN98ApvDsCDzezW3RufpEZeGkHPfEj3YnephKScejBcy98YFv30gRkn0Q76NDm8gGqDGgxVzXNl
vNbbJ1h2cPmUaIWi07TckaOkpc9w/GGvnLTCS0+3y6qvBGTSwgDCyC3SAKTQjDU2fWDqyVZG8fwg
6yCt9h6TUcOVyW83teAzv+1jFdwM+EOopdb4emqRoGkOac76i+5srVY8VS008HzcGeUguss0IOPT
BcIps86mij1a3AiWSa3r8ByYyb/ctpAd2TJzsnEFc6aCFtGk5HJOHaazx2FL6EkMIcuiqeQLDg06
+W5akMjBLsvN331qeI8NllE2j3ikaDwuNd6iKNHYs6OsylZGVmH+bXlsgvHVtfEQctXwXmQ8k1Vy
+pgLTKLrlTeYvbHjWq/i30oV03vGQAYZNqYdlS2uwrpd2PUmGlzaUjNvOrhk9PpdRATnhc6b6jyT
O3khi8wkXXhVcp/V2c8KtPeWWnI3PSYcIlsSL3oF37MPNt0YFB8IOsZ3GVfTc5L5nbGJyiVu4fLY
nc4ZRyF4LS/Lb7lDjt6hHpZddtr7XwxzzadIvPzHDLQN1n81tFBkjehkmIhNa10ur0gHnbWynKUM
NsrUL9Oohx1bC2s3slA4s9JR68Syu/tWTBLDXV5a8BrdYT5YvHGhOQ3VYzCPfALA08Gil6F8Wmzi
CDyzp59TD0rImTQnGAv2K+FuHlxcdjklhaxlKkq0d4HCXHbwePsCpSvp6aI7MxqSW5YNKWbfmR7i
S2XB6jwQP7KQZyIN8ThOpYmhOnqKauVQU2xOHwLCLgz+clMJYG9ePWcD1S6QP0u/xjxeY53lbEsi
5ynlagLcCqjSkpoLnxtYqM/MorDIhE/RCJUzNtFcpFrQTa4of5O7x8RqNewB1l4r8l+yBdG99qwk
o/lyZNlfd3G9niVgLYWAnjFRNk6+///67H+lxFDCNPjP5Nl/bduP/J/+Voh4/P7nf/rzD/wpyvrO
Ir1KruKAHByMEf9GbPD8PxBn+LsdpFclr7/zd1XW/QMfj42k7vCHTc9CKv27Kqv+MKVv+55jurZt
uab531FlQVD8RZL1lC9MvjgTMITgr+OX/16SNX1Dajil3XHuiu4jceIIYxKhzlU4eazaRiONf7E6
pudP6Vx6q798m+7/I7hBLorv/1aE//znXUgIyvdcvjX2P/zzLNZTo2pIiylmux1RM/0kvdzZUaY3
r3pwXQ9eDVuYHMn0lk4lfBM9/uwFuq/TPiuM79i8MMWOC+HF6Yz9PN5zHS+PjlWzGhbIozhcZg0O
yhjiDH2oCZH+3DmAZxOV0Nr8y3/+ipwFs/EPL0n4/ORAYfiu4mf3D32QZeQOIkIAOAT0Bw8r0viR
uUWVsbA7lh1GKK+cs3ua1elX9n3LK9ZUdGjW4jpZgrDaxYmMG9ptgDxok/FEsGq0crvD+GR0QUyP
oaIE0W/6rTRN9WsiWU1UEaLVSdlZxzzRIS4qv4+PDovOBHPkvWLP8uBDWL0NKRJY59IoiBX58bEN
A/oZpHryVNWueUdOezbUzaakUOmGzpsdK+dNooZkazvWyc1zgir4VedmmNfUVBUrucB55sYrdy4w
5Y1KO5rnbISXsvZvEMHM295ow72ao3e0zPg8SYSEhJqf9Sxaf1fa1jfZKns99O0XjUjePq1ItmA8
ox17DKYjnTz6Yfb94ZTixvz2a651y5FzKkz94Y6Gd8AIRiKkQ1weUIFuvNj5FfSueavr8XvuKEkQ
xAhWKjFuHVyRZTJ/wqQ8GsS1dB68jrV1hhR5UWDdSNyecq5HhBv4ALi18aWocd8Fo/WdZdW+RYRb
IZmQ3p7KNc7S59BHuQQOPW9ZswV0ZJZoEGbymqGZoa67P1E5L0nDRcAj1twOzTruxnqL8OdRsWuQ
Lhk4O2VtnvK8nIhkK3L4kEppbL0n8bGMHlistiqkIGKo1Oc0GHSfNI54mC1H3tEUTcMStIv3vCXh
uCqdPvySgUPCgiaBe0ZY4ELmoL6aho9G1tXeXU5g7kx934Q8qJlQYWDUq5LCqTNtO8OlidI7plFG
i2agKmOqAChQKMwgTIjDjjP9XaUdQBCPIpPaP6WdztdmyBWc+uTGugNcF5AW9+7T0vU3gzM/elH5
kLpib4SDS5onHo42GBIMtnqZl9JA3iM/1RuUmC8cxuPOM7J3wlj9DZPX0ZDLcqCXbfrouh3LZnZN
55HQ7ap26DRKqgG2vjWvS+ags07dO9NQ9qMO29a8uG6QLJfKwqw3xWTE1BWoNIcQksPBW5NDDSkG
8TOH8s6eF7vJKmRgMs8dlCuni/Nsq+Ygh9UdJw4v2Egk45uHWYBLd8vGJbbwVWfOzIa0owKanQYj
TrjFOz6FVM1EsQOttgzcDfeeAfB9YuJxxuoVId2HrJMvhmJ5zULKrzRhX6z7qyRVcfVK41UTQ5wv
sKMRyGVjtmIAwDPaewXoJSbGiZJNSjnOQR1lw86jY8jE3No0wDdkDVkttTOj/F2lZNX5dxOfTwBo
FX8dSpZz2KCDgnxrQPv6FtMnpNywF3a5jyxnIkxu12CtNCDWaBfkhtd+l7KPiLGbXEk2ZjmBsWbx
ZL8LSYt9MfCJ8XUCyzpsvGmTMPfXK6pXo/IQSLJupG/Jk63BrHFls0s6oDegxfhmuanBUl1tCQaE
P9JE8AnRHh8FPO5MSEX+1FLq+WsI6lJR5UE7Kb0tsZneO2WSJ7u5U+ymcjIb4W2UFvz04aNG+7Af
qXGT2PNYmTnebG3wClTJnt2aax6p39LZV91wn9j5tLSnGPHx361Ub3J4+GzgsWZGj34xiy1Ec/7B
rko3dEOw6S4qbOjHKWDUXtVUEmQEXB1DynfS7RFXRqU/hqLsFFaXsb7pSgZ/vO9zcsyXk8mDUGxf
zyoOrYQNW8Qh5hXJuGmLenqDQFJDnY+yB2s59TqyBLtwOQnV/2LvPHYzZ9IsfSuD3jNBMoLBIDA9
i887eZOSNkQqlaL3nlc/D1X/oH4zVYUCetNAbwooVCmlzzDMec95DmG2HW4K/RrYFZw10cr5jWH/
x6A6EDRmlz/7Rr3BjL4xGgbtWd23Z8W/i7+UxCcRaUK8fXZp6z4Re8/weUf7CR6ICgYDNCBw5Jup
Tskuh6PPXW4oW5s5LP7BLeJfOpxZtZ/7Vo4uY4OqfcADn4p7P60wPqauqzfIcAqjbE4yfqpbcyQA
RzXXIZVUmvYm1aUPqWuRK1WQtldDlDXhRtcyeqyZ1PVvwPG4q88WhGIoZHhXVhU3LCtKpgOIv/cR
7DDJZb7LFi4OhGAbUMzO8psFHdT0t207RTfSgPTfo+dcadHdTUknjz7ekjsNPRBAI8w0YzZdOLPp
+MrpvbwrDdOLCFJ63mODL/Ru8ussve1R/N9z4TiHLpmHo99nroElRWc/lB9ZdwYg2JVrt97N2C7x
VSbe+j2A/fY9jagRpL7VoaW2Fp2fwFoR+lOnc3Upp2749OGrEWAgY5U+UtEI2I3RQb1ElcJw6xZY
QT5JhVC8RyLSvE76XuF5R97NBiPeM8kji8/IVqUXC2spqwLDQSP36sciqMpg3SRD/st2dfHZ0074
MlQ2FXDMzryNcjIq6cCcwpeKRpCMRkENQJA2RnZFdYZ8pB2ryi55OeqEfptCqsXK0MdbD9/oi1sE
uHHixhv3cekX9klZCSZmo+7vsIjpR7PI00sewb+FUuy7T0ConLe5YwfBtcUi6WZT8KKI9tzZoxVQ
pjulNJXQv7zR0AsOPoDorRU4FvVadnvspc3YOZBQPZ1uWMhJCQb0na6ZNtJvNUlUWm9unkZMq9cw
QeFSMU+CuaqCdKbIyKBycsGkL0F/blmM60yiJJ05T+kWs3Zxatqxs3ezEI1zV8d9+pI1AV+6IgjE
UirW+4K4qEfhJRKomKGXd62Pj9426oMJyQnOYECbxF3v2AZjPwWg+47ZIMLPyA22xxAs8P00YiFv
lOAEAyBaKefMzEggEEUaYuU+qD0nuES5oYCq5EN/Z9HHEpxkOTvmBR/dTJsEoTW9LglresVYYluO
jam799FNymefTsqRIkdigTEMYo/60DzhkffokaCQkF7YxLX0fmgr7xF/hbqLObkQYfFZ99VYRQdD
zuLgOXrcoK9DL4kx+okZ8iQYW72nUHmx4oFb3hhxM1+QF3S7yhthnCNqAxEc6fUY+EL02PO0IoxB
Pw7HB2FeNxMu4aj2700e+HXdRP62VagDDZ7iF20hMJKOC57ipmJG2zBTJVvHjVc6AYXGnG5yPuGC
wplJV+UFWidADCFl7B3A72s+1rJlFOVTF9PeAloxbzRFjFSuheKJ7MtY7dMIYgqV20hEdAAqlVCO
FGdHQ/viabL6iI95mtxg601d9zAKwuFHa9LQEu05+GCbY7H068EZuW2EIjikkelvlyvTj9LKvDNz
7PR2lsVt5VrjHgcfQAEPtabOZ+dCqaPe5J1zrmYHiLPdPgYqSiziRD55A2f+wYYRPwSunX6UXdnv
q6Syqt0gjISelpqUPVfD6oNILkewwvGPQWoOh7TP2KBKbHLkCyJGBVuzEXJXCdeEJiXYCPb0NQT+
lRNSXd0UA7xkBlPzTSIb7CftVPwsm+knChL82daKMm9dmLZD4E2k1FkCao3jf3GLW240f7zECRNr
r8ddkiSdlH9i7wWesPNUZ+1xmCNjizb4MSbGLjPH9vgvLld/+UXcqUxCUfwmbStnucz+Di840/Hl
pkVXHueoaWiaIHZXIqNEOBNpb/fYLYJUi3/7l/LqTBJmmjMOYsufTMs1jc6yR1zklwbzhTeAU1kL
kTU4EbSrfvzzVyj/8gr/eHn80y8T8GvMAmnwKIu0avHpNPWJZGX8+O//GmCQYEps5br2n6/d/Zzl
he8bA26TmloLelVjMq6VdP/FN+OvL0egLDgOWEZEDmI4f/zA7KwBelFh6YyoEGpvpFX6LPQEtbrD
P39B1l+FBAH4klsPxxq87+6fvhpQCWTMBDolZQsoGL+pt/G7MQyIdXmi2yQ2LIu9N+NjZIkemptk
6IS8JZ6IcYQjSvd1Wilh923oNPHnw/h1nqm/zjb//E/9y3tiWTZfYCggFm+LI/78lxoyaGtcOsck
DE33WOquvR0XE8z1v/17ECUdx8G/z6/x/vTeqypsqiDoMKP5HF43NY0BEQgBLBxfv+d/QhuPU/nr
P//jx0cGYitq2jr62f5e4xOezUL3jzMb4Il+1H/9gd+SGvqbIACBjGNDd5Ja8ukMv5r2P/9Di29o
ca6N4C0c4YBt/XtUw/0GZcBV3iIuKVt5LMR/FwX5CaXZ+M1FEzS9f0sUVOIP6xDmb1NrYSEfOYsm
aDp/WtKrXqVN7tHwV2LTf8SvP2+6KcxPo0sNYs91bt9X2WvISGU12lq/RkhDF1s6HYdj/kPucxrg
r8JCJt/jMARqh23qyvJy1z+OuNnph7TrkP0MP8N3ex7wzQ95SoIjoU5zlbR0wCWgiRiE9fN3T6ji
cy7c9jsETA6TsBjbG8aa4y30R6yXGKnWsiqSHdWM9mmse/u+a4bqLJscIoXVIP555AcDDFPjxrKN
hSY/2xLIQROfGWgInC8MTh6RcGbzyEJinGElQnFzJPBOaqIQqzA4+k+c9iroTYZzVrg638gaMBKN
DZ1wdcQs9ezD+XvynWmgv0kE/NuCOQktPjExcU6q9oe3PH5AGbLiVDdjsAN1lVzPdoxvLgYJeiFv
4koagPAmU2bCzk24or4zyiLxsIxGZElY5XZcTvIrRr2LVZPOIozqvZPBbUe++gSsaNxjAPW5o0b+
wCGGqeIqNIilAtOZqmvcAc4EbVNDf4S3RIlEENLe28zTdFRw2QFP0tHIHZ97Aw3DYlcS972wDznH
2LJoD4HsKZidc0CzOwev2ig+wzZ1ufaH9Nut8lTWB/wfnM4Lz+z0emxNPt2w8/DwzpoekIZBDa0t
OWEVKBNYby33wSlMd9cLUX9MbYr6ETfcRzuuKD/LxBpeLUx4XwGMM9fo4g5Egv0EIaS+SpwkdnAb
mq6xg7cYG9ux68HlJ5IyCSKdpPapTMAMl4we0aG83FYOBvC1U8jshHzpkuiIhxNeQSQ1p0Qai40B
GEznvGWU8jySJuQabspwOBQ2zYjRbFDJDZoHCmjsUENjkjq/KRU5dmA2ur1yai0uTkWDpmkZsKTI
GHfHrpmJzeTDgvqtFf1CuB9B0Qcdt4PEI9PgD81DZs7+mwfq5mQkUr66NTUzXBXTQ2DXNm9TYXnX
dccbtXLcXGNe79F61jn6bMM/wu2R8ifKR7kgD8iyupnFsUEfwTWqiDlG0GHujYJpl57irTlExsYp
q7eypHvNV6BRGPYZz5UkLFp7xQkvirFzOx8IzCRv2oSeNCYZO6h4GIZr+d0Po23W2c2uKJiQM44L
obPpgW6Y6qeFjf46U/VDVZefXgR90ReAJ72uxZzRMJWTw02GQOA6pVxbsQK6aCsoA6rLbggM8K3n
yDKq3WDb8GaxAjO/luNETwvoSFygbouYC78fWwKsOsHxReK9As7WZhftco/lMeyf0GTyK4NMy6q2
RLFPZdt1d63iMAdiOK2J1poGMFrmtLCvGKWRa8UOTRUYU96f9KaZ5obVhIb3Aj6ud9LzGIZ70fHm
rFz0tRFdfuCP5IfIpxciAD47iqEz6FZvSYcO2k0+0Ai7XWfFxk6r2OFr0Y57K3Pk3uyliapbkT6o
8UMQnTH3WSAJ5ASz7z+5vLXrru01TDWHezDx0npDcfJieUvpjMrjtttN3BmvWicyHzS4hDdtYeNA
P6v7c2bblE27fnLrwy3amXERfZLlBPtOVTQ24bk1J4IuVEdEwhjG1Wy7PPCi715LmZqHiiQM0fA5
iQ4LMmHX4brADN249hXKs4KZ4kUHKrDrF6JmWGrqiYpSH0p1hlS/TWXeP5ipVcP668gJZxwrN3bs
uvum40DL+9/cwmJcErKY/98D+te2nPcPc+CcMQZOlxaA7kttBw3tGyNElcR44O7EYDrXyf0UVcGN
wjR1YzOI3+s8F7dVfikj4uF9P92SHog2tiv6JyYr/a4ph9xeY6CojlTvGddmk8O1wSM73QwM+S/c
KuN+nXSedZID1G/Pa19dI0mewZwUV7zNyV2WzPKtdXLulVVtjsT96HW9CUJKU8N+Qviyg7mhDboV
20G3FP8RA6fKe85xchJO3kqvY0Q+kxqfeweYUT+fazCUEX0FfHTzkKQwgKEhQP2y67WPp+a79kZQ
Z+XY3mShZOiSZjNGu3Qu142K448qCbuj1QOPQmBwogdyc3zLlt/tguG7bfPIhuuLiGZbpfppDeG0
V37A0qfhjmBaS8kKUbnSgjYXuXFxaerBqBik+35guy/rinyepUCmJcN96DVOgE0wKPZa6+TozVOw
9+HOrSPfT78beTc/tVLbl1lQzUrMobJPpaQOZ52HwjoGpvjAd4eXzhqSd+xKVbLFFF0+jdAvwBVw
9Mg3XlW7l7HU8ZWtmwkdhbWVAu8foqGjW7gJg3jMYxBJGkH0YPYDuMiDl7wNrKfE20JTGNspyIs7
V2qLO2gVzY8Q1236lohwnMC+quemSvqnMbY+6q4o5n3kNwadP5S8EagJfsFIDHa5okNoNS0D9Akv
llzJwRspTRD2c1zj3XRZan74mGpYdCE8YsdITIR0N3bKJyjc6a9UoH90AgklCyMk7qy1XsPYxpxY
Y9q7aRFQaFfwdiPJMGo8qLKcMQG/eH7wTqLlwKOlYad48TazyUT0BkSFynowYYCtYPwOp6nyr9Gl
K7yttLjrbpiPOdZr+yGpeUgOHcbd85jH+NSp4sHW2C3BRY/sbBhz6KDnqXkv4+waFY4ParLro10a
zr6K2UxXqOLxBjw8ZgLHHmCA8Z3uJpOtNRPermRPeUL6T3cWFeswm636NsXT9ZSUs7GBhIdhMM0V
0lVKc2ThGI/UnG9HOUUocba+g4eVXddDsOgXUfzdAkRz7Ous29Z9Xn7gokz2QwLYD8cLpk83916U
yKYb31LFB9m8cUdRzxCvBqWmB+Tj6tDhUduVdnPAuRRewqKbdkkfVjgYG0Bg1O98urNhwUx2bnAP
RufMYLvHaW69T1+Y6ugLWU02nkLWqTeic/oFtcYyPX76vjmAGF+g1+PCv4YyzEKyMLEzkASUkcPJ
hpHW7odsiG7VQtG2vnjarQV+b2FsM1th7haRnrB8LLJVM35kC5M7As7dadHS7g2ve1rI3XpheLsL
zZsy3QQoxXDh0Eng0svlTbrQv/2SZb1YiOClANXvRpepDd+RhAHNezduEDS7rGiZM8uFLF6UC2S8
KmFPhIDHWROJoNE1HT5mX2ByAiN5tMbZGnOMWNjlroJiLqYWnrmJ+/t1KGftkiVuxj1Nyh6ffZHK
Tw5ZRbcHE2I9s0lV+3Ghpbtf4PQ5qzj7Eaj1PiBUWNZurtmNGtkPDzDf3I0E2L1Qdq4SK3buOUxO
J4ykzDIIv9JbEHmc5haXGOkGuIJFYMGwHmpHPKaJFRyypsWmtOhWQxufBanIa1YEMgELB14FmOBW
WSCil5KfuGA/nJo158z5uv4CyZcmTPmUk/VDUdv1hecV3YHChmlXLwz6BGLCgEUTMr38gtSTuQRY
73PCZTqbMAUfrTx9mAm0V9tyKINXSkSzi/iC31vQla4BplFKnlRQVTisZvYqxAZ2mxAioa4hawBE
N86C1U+qegkJkuIh8OiXGNuTEOW8LFscRwuZP3A5YsiOtlgM1tfM41S6aZvsyu6Ve6cDUwoOYIKy
TdJJ2Yde+P9B2ekrRRvsK0Wi3ZHZJB151FzSF5BBgQgpZ0MAIahBrh+REoaPUVCHCF5y0I/NVJOp
wXA7bUeMGStS3nonK2fvJV66oUUU/pRBydN6iv16z6r1gwabduXZQPhCLcM9ALNsPUZk3u3glqnj
Z7XUHvh5YRzH2G8oyTCOBAQO0omucUF4q16V8PcY6j2YS2tCDtZi7y9NConpizVI9r2xXDGIOxx4
I2bwEru84GzIX3JSTv5pMgPZRIFxsNVorvggcEErtpwIPNmCR/ru1QM97GHwSJsB4M40eALn6664
DtL9G7c3XOfzdTHoK4QgUFWmcRARpd9cRt7R7y+JE2/yyNHr2YvYG8zgrS1sahO4mqHB2Zu2c9Vm
HkhhJUXYHl0IRtsML96KccCMYSwTG0GJ0Dqh7GkT9TiEcTMW6yGF0JraGzMdfzA52jRdeGjxH2yY
Wd/MgEFvB8oJtjAJ5yuePZhLwvc2bD3WahimmgmeZ4tTnDfBvQ+yeS99mrzg1XeYGjvQrjICeQem
WuzmrEk4lBpTTx2D4zPYcix/rbGwiTVVpLqC+trWF0VdcLSG6oGXvE7dfTIaTBqE7A/ScP3nbikh
AYZFHwmREC4s8VJTMn41lsxLeUn61WOigtJ7BvA6/qBy0j/johucQ+2XKw40zguDxC7YtobjkZWe
ueCcTGFF96oMRkp5hZgP5Qgvno3D/B6Qf3wgPFNiYSFQgFMgSZuT67p4WnuNR5nYUvldypasFl9F
s9WPAEaJ0fUDA5ao1IcxrX7MZSQwBSyj6zFeU7vsbclZ9r/sqQttTqemvg46gVdk9vOWR65MXyeQ
LEudE6G/ovb7N54s0ulOyQA7y8J9pka1Hye2aofp0tEOveAUY687tBqVYKVDy9sSeCvPEJcRGJbi
z+fASdLXIvWifaTaDlCt27hPmoOLpOgNI+0SnEz+pk7/j/r2L9Q3qooEZrF/LL8douzHz/BH+r9u
6x8fv5rw90rcbz/8NynO9b6ZpkY040wotSn/7s9znW9oylpaJtY9yCjL//KbP0+Ib7bjQFRxFQZa
DnGodL9JccL8JlC7keJoqnC//qf/878h0wS/itu/TU0opPrDf/99tRGD3z9JcWiBlmeZjkT0E5Yt
Ybr8fuhhk5ApuVpoanF8hEr85tWq8Zjfl+g5P2Ur6m1sht7zUDl6DzYsg/Hotxt3iP2jrSr7w6Q6
7JBwkNpg6rrpMi/bS/rm3tI6odp+ViUn5TapflbIMahpVbNOiUReGxwC7jWFMLuiy78G82394dEa
tB/Dxr3n8BgNWx4l+dNPi0yuKAQId9g9dpPXXUWxTM8Lb2bTDao9EkQ9sjfJpVIJQmXp3ZjYVQ+l
F3QvKqi8j8RQuIDDEPZlbfjdTuQWA+gFTPER4OZ+6xy/O81NbG8cNbb7uSnCA8olnikoDXtqKWAo
2ikN4JG+Qf0athP570MRmtammjpF8E6ahwgh5nZQSbj1sDlbJPrVRH14Hs9QjKPyqZ+L4hf0AnXV
moY4Vbp7nBvTQ6Bs9K1wQY2sbGJ7vKuFL+DZ0Xy7Yk2tXRAlpGxWE7SDvZ6mEWeznbw0nKBP1IO0
pzyxf9Z+1l/5SRRdsI83u8jVzUNKjTB9lA2l5SwqDj0ebvQe4mr7bvsBt4GokZeA0sj3cuyxhY+N
Y3wCnmuvskn3LwUz3Cs+cF6ng5fLp4kpcEx5PTh+Qz+mRh7izJ5uWf0+R8lJRSn6MWjM6LMT0ACU
kVT85BQLvHZOdbdjuOiTElWSN8rIH2Rmx9xN2Y5C3ZkvmLGZuCliIZ7TY3HmgHQlwrA5ME+uNoMg
cqtBxTFLah16Ehzyz8Eg4rNj+M+6noeNQ5fpI+PUdtU3aFbtHIpXkNPJobMhZfTSzW6idClwrzXC
jKKfclXbQ0bRZ7MdEtfe2OTGt5kT/uKe6PtMWUvn2qIw54ixjcod37yUxLAuxPu9D7Sl4GnsLe4c
bLDP02inJx366nHICdCQJvaqC0x8MFZkF+7IGdMWZXggOwHd1Xhd664EvdjceCT41lYXlLuujO3r
mdKeXTyoER0VhNFKwUaAk+2lT6nr2dVmxDu7MzLeMy+2zI1R59AInbA4G1qX912GwkjlqabQCwSd
GLnMk1FWGOj35eS6z0kJ2CzJCOxBNj879UQdl5OE+9GP8idLT951yKsjw4eMsIWzDI2wCuPgmgrj
4FbMlty0oVjuNOy6AYJjbe4bMXBG8U2Y3RPYfBcPwU/NXdBjlzSqA8l3uQN/pLdjndzOXfGzscaT
pvJqbZjDxjZbY1cXw1XWi/KgOcbSnKgeuVtsACjbR2LyuOPsUBmb363Vvy2Dv1/2xLKq/X2m7EpW
PapIWeQtTNAswiy9v1/1fBcmZNGwHER1QMlQ7xTsumWZ5yFfx7y8jCk4tiHDbNrkLyl97eG2qOr6
Ws4WR4EAFNS5nXv8N7BnYAPmlBH1gj4WTB3JBXdL/lJUnM0okokEZ5JQgkNqa8jdLcLHPShRnufk
69kG1CbkMee5UEdGDeI0OBP+1qEXMt920kje/vlLd5fZzx9eO+4CTy7TTAe5ks3nTyv+RCaZgHlg
7i0n4BYFETBLxIOhxzfcKPEKWGW3dtygurh15wZrvMbYAPux5NtAdNolf+fU1taZQ6pPp9nHw2PD
7q2Jqf4C/hs8Ekebjm41HOSYHisB62dtd/UbDKNdQbPtHsfwyU5tDZQv+llVkK74bmW3Y6frI5On
aoOdB9+f1YQnm5ZP0v1JT5N9nYhj3tdCrc3EbLe8j1DqhiTe9MRX9o43ZredO3hvWDzyt6k3KW1R
af5u4/e8ps2huk6Jw+3Cwcr2RTu4L9iNCCpnwr+dsqi/57+6u3ruopfYEuFp7Id5g2Cnt3OmQFHB
t9sXMHzoERmmI5UGLQ4u2fq7AMrkw8QMnUQ/Sfk1fzapxzgJd4n0rD3eD7VL2GS3qcDPyh6Eagex
tH5ubSKHAb2uz7GIvU2V5vJTmR7YJzq4zpT9QuAF0UeUG2AUtFbbeTZax74hh2s8iIZeA3QBQo8z
GIdfVVyMzwoF/tlxi5zOraq+1YnTn8w5sw7CkuHFr8z6YPfymIG3bPsQ2h/tJNQwN1Cb3M4a7+xh
GO7GIaNJCvY9tVgpeKhQAvVPp27cxKAGHwBB4Hu1ZxydhWW/Sy4Uj4Uv4Sr66VPYxoR429kZZjzW
c/aWmSQqZwZql7kmBG+GzXjOMTtdMs3sR6s0uuAJx6Rcu1rsaiuefIrbdbg26768uCUo1MYYyjvl
Di66gBVMByfjpuagLUKJwfnqoSTfdoTwrxSTv03Y5BgVA0HWX7neXbisImnlc1xxj/gEGX7B67Ux
DlLYQJIowzk8XY2NAsCiXRxIbBOQPxKaqFizAmLMO39Zx0RghTSsGsanXla4flnrUhgGxUBHlOTy
ipkpdfbz18LYfS2SrBRy0y0rZ72soboOWWdIBM8sBKFJWnpZb1HA86dxWYNrW46nHHgaVbh2Nb1A
NtU7e5hY0an3u++pyzrPptW9OcDSNwX+yE1i1DajsmVjiJc9wl12C/LEDFGSZQ+pcC0YB1iU3DzA
SLMFmV65kOMhUg+wSiv3cTIL56YpSe9vxmVfi+qQ3ihdWImzb0xdn2BBMhxa9smujucNUh87KKlw
/T6UscNWwXdasE9F5ZmOvp41tM2qQ+FjSfNDgreb+mtLx4zPBzsZODTxMvY7UELkw+eGj8j9OjVM
ywHC4CQxL0cK/XW4YFAQr/POdTbhcu4wOT76XliBEVmkVD/Veusb3XjOSL1uuKePR99hOEefdYbQ
XIabHtXnGHcdabNOAwS0ek+u87HoKJJMk+TKIeV0FG1BFAEL/HdwtvKaaIC+zyfLB1TShJQcgar4
Vc2lfTsCl6EPs+tvo2aKngxUwgef6vNmE5ide2SwY2wMHygYt38Z3SgLXNkqikJxrQzRHWqjSq44
06FaDthmFsOn7dxmGItP9HNm123X4xwtB7d+R1R4MVVZbjzu2zSCCtPZ0XNu7fXYh+TneeEojPax
NkgjY8ZXPVEBjV+wbDCKEZk1bp0Z/J+rRvkAuEjd4nVz1pHL1mVlUfFYAtekqMqs0yOVUXG7gaBK
iDnsdczGW3br1Bvj5kqVBDxUP3gHDpZgqby5+ymKHPpqy/gG3ZgHbTcMWAxRhgJ0ugDZ6juhVzD1
pLVDYmsqOiH0Jeeh1sbJq/rhkMXjeIpdAwAZ/jPsMpUKGFYa5qs16tuZAM4jAzTUHwh6YMP9iEpJ
q4FOJbW6Cyc7eYuFIim6GBVIrGXte0DvzlvZ0UtnuiTTvCLx9/xf3k1sg9tFSNu2AGHPdunx5Tfc
NmUrN6O7JY7JXIpsOrZ0ToFgUZS8jXgZPhbxtQPcThelWiIdv0zbAPbWFhG2Zg4AxhLBQ+EA6U1N
gW2+FE0iT/3UdFeOQPQLLLfbDnh3+WGXUiibfCQOBHj9mgP7tuYOgM9PnTxTfjJseJ/GAgP1mEFV
8PwiB0LgaJ52NMEVvOzgHpl82rPycLD2E/OZqC2yeJE9W7K0X2RldYe+S8vvg0OImMx//QuLAyNL
vJaHvp3fGDc+C5Uq3AQxBWdAZa9sNdzEnovu14zw88dR0WHKXsFjxQh8a/ajJ8DqF8pER5TlUauW
fddPnJMnUnGYW6oYrNqZXiOD76k5S/s8DkaH+Un5P9HE5T5QIP3WbrEc6+ecaOwworuNofyAounv
PVkZO8Wg4BLVWXRm0BBM5y43insqwu3HkPvLuI6Ksf3VJ7TMrEXS6Av0JlabPhDxAy2wqkEPgmYX
Z0m2c2NZ7utCOByNQfvxJII927herfhX++hHGvVy5btlTQNFnvH8NLz2PvWP2LDjMzEWSnh5oYSt
Y4NwBteRm0Q14SFngrodvLTBqjKPXJwESpCRTMeR9uQ9ZQi0ipip+5JxEoxQPyfvKvPyCbuAKHbC
6ty3sIqsvd0zs/G1kZD6Tiee2noyFddQ8hY0+1LCmDavnt9dza75uUQKt73lWz8Ymrs3HoHq2i0f
m8SVATWsbXNvB/WU7Ycomj9iQSWlCPVz1uYcqjv29tnOLVoO62GvzapZTaEY92anIIuNqfncBmPF
WHViKa7qvmZJ6kFtSxvvuutnjDMxtBkUs+v2EXliflR4S0swjzSRk/C7IC3TnLsEdG/TnLoiRglM
g/xAXQkZ2HfdELVqIwmo53vP9YwHDEDiVlj58CmTd7+ZN/lQjmoZa4bqBreyPNRRwrHIyK8yHROh
r9SmpqzHRZeP9yrqKlYRGh2csTE2mfMxoXTFu4XFhaI3UQw8eK4FHMy/tEM8X3MgPLc2QRaze9EJ
6KP7KST6L1trVeV2/Bk7wXWSZDnqZGneuY5fvfL9YvNSU3sz4P+B6pCXL2bfMxeLUlSItcE+u4ds
272CbRqegFiJV99MnO8qxiLQmo08QvmPT+wE4UWlvrFmJGYRgUmzLaQ+DhVxcGxrOjwIgbhkJjpq
GeJS3U90P7w5YTlDJQky2MeSqFus5BqCnpMetK5JqZWtO750LHnrMid3v5htYSVLB7JyNFVbacV0
zMO9fbA7v9w7BuPHieHZjphifJDYfvGRcZKlY3Pa9pE1HjhD0ndC8kzBkxCmf+ukeXmUVTfugrST
W3LH4ROcy2jfM2jArtFVSOa1dwhgoxFwiyYcyD7xB/4GtM8Aobpn0PBS9dMyyx2DYJ1H2X2Afxzq
AMU/OwCAgDKJeOwtK3lKjak8YSbu9owqOJCBItt1bsydXyr5iEOl2c5dWSBK47WBeZqWi0TqAlNN
jYFsIVBTbC25yYJNTBCo2NJ1zJ9SrFsv4yf6NmvX8K7F85RHzRpjuvuzDHJxCEFJ7H2R0QTd4pIn
p5MdcpvZCoVAkEF0EvurmAnXhjgQfNfE2Uxd4p9ty/evcitf5V747iDMxAltq2Q7rdA/15mPPyph
oA7X+qXNAGSE5DO3qTNPJxS+fMPx4Z57+dr20oH3NhuTlTL87CpkjLPOht7doBPM22h0Qq5Jkcvd
HC7TOdQOhRC5bx2HurAIGvaAnewm/wx9LBVqwN+pxWSsK8O3Sqq5SCHAZEw+QCgmr3kkayqPE9u/
l0bvYeZS6S13lZbGb6K4zDpQlhzViOfYkP26pf7jFZJntrbLtDjj9aEw2i3jQ4nj7WCKKN3LnubK
XOTNoYmGdUlVsjnGgFZt6c272Y2tPU+YeGq5rt22BvM3SsXqbZShfYQepDaTqXobJ+fCdk5jc5g0
72eXezQUdmuKXPS9nffePh7c+BlzvzxWSZpe3KjBoc8jePSH+DYQauj+hX/Y/v9dhR3IJ7blmp5t
QqD+gwww0GLl+1LovTFNzZbZqPoJkYqIZOXk2luBBgww2I0BzvucAWqdMHTZhGFp3NE0Ob1DGylr
PClOuJ2IaZKTW/RKNB0Ssx32NGtthbPEtfalcJr4vgpoMgiEU6H0KcImBqmKG6Lxt8L6/2rV/r8T
wlzJxWH8j/X486/6R4ob/tdX4H4JyVt/+5HfVHj3G20I2kPpxkmiAJL/P0OsK7/hRdWaiIFjYyd3
/84ut+xvrgna1JOu0PhiHWysv6nw+htuUxPpyLL5txY77b9jiLXVEkT/vR7l4qLGjGvaINQZUanl
i/q76IHXYQxMEisBv9tu4UExce8KrsdrTmPdJY9Bf7Lm2mcl5uJgZiTai6yG2qMzr2QtMdrvcpCQ
P3P2nhdV8p1am2ZeHNPF5bDydKJpbOHatOOwrG/MsFX62Cs1RJfaqYqfcna6c5NzXDp1fE0phymi
rt8F0ofvT0xPJczbcNMAmS7JFcbSVJswo0IWkRQ2p+61oshCxPX/Ze/MduPGsi79KvUAzcTheMjL
DjIGhULzYFk3hGRbnOeZT/9/tF2ZUtgpIRvVF11ooJAF2JY4n2Hvtb5FOii1sgrZwzjmSyqGvCPh
O07WuRqOB3MW/uncVHVHtVRYn6p50D75EsdXA1/5gtojRaZ+Rj1j5SLY96oNmi1KQjR6dto5ezJQ
5/MmH0AbpYpg190TmNHvtdoPxXqo2XztrSnUbkQ+YMxOUJKl1OfnikBO4gWQeCCYzjGR40e8CCV0
H3JrARPAhTZYHDcUBIYLC/1rQ5aCAUZH8xlIXfSxOBeY00csSTKohRvFWflSIdo4aJ0Sse+Av3ko
pliY9AQo57kW2uwQiU883QwzFSi2FBqW17Yd05bpsaXeMzhUQBnJy+RLwqwN607t0mLBt3EAg9Xz
g4ia+CJRfAcsmDRuhR33SOb8ieDSybnU0GG2C3qnHmGOiuJO03XK73Ocjf7WCuhrw7MRgcvQPd6L
MpFXSSWsL2K09Qg7y4KuynCLg4CHLgwHObbSdWc22idIH90nOzANCmip0diuLTLRubhFgTkBrb0x
4LW3q9iuWNqXLZDtE6iQ4bSoy0aqpxzBM1vRZ+uu0/XrODOKnRlU0VWTGQCgejSZX8BDsgOuQo14
ucTRhoVxF55C70pJfVGtb0YeEkXjzyYVYb93Rm6BPzsnRq/Ek1eZEfHX1PpU/p1qPVayW2BKlgA3
P8xONlIhMEpjM1CmMncTxFQf6QtrFq+zDFD45JfKzxU9p3olUK/uG9SXiQeHv8B9a5dwhERZdy8W
2WoQG2czJ8FTlDrJIWVCtVuzq26DbN2Gr6zn/lXWQ4fRSL0cNsm40HcHQlHUFVKgEsGlRlO8Is7z
axehJjqxMwWEvw9vybPSuIABPxghuHi+6OzGcSKiM2THUmTVp1AUlnC9Or4vZ+c8Bd++zrt6QJ+K
Krg8FVrl8DpaOyhTQ7wTjYjvc20QW9zq81pGxnwInCY9nUIIi9WoEVIfJYMczibU6uoVvNvivh7Y
JSJT2qlmj42UWOUy3htOlt8EYbxu04ZuP6brZqZmyJsCXdI8Q3QdgfazoUVyACrbK0H0ZfmMj28+
aD01FjdBCNbtFZzS071p2BXLlImCbLDSiZ1MNj1umJqSXw85epXFSfTsK1V4PXT5QjAbKvaTQQtD
gbSxfL6IgJpNrson020cFDrCG+xghMVKcRaap0VRYr7Qg26azxR89Pft1MpkVen4BDYdIjGUXWao
dZKF78QwDxMvtJWlFcb+Xamqp2IsT5E5x+vveSwTYkXBl+SWJlhZaZpc7ep/mSU5Al3ZUYUmSP2y
0fp2q5Zlsvk+Y/2np+3/vnwSet+svP5+cj88JU349HX49q18M8P/+LmfM/zCrdF59aW1AG3ob/w5
w2t04IkGEYZtLikjS0PkZ59dVZnhcTA5IGIWxJLBafw1w1tYqfgbR5Ma0pB/ZHk5ajhZDvHYUpVS
qBhvSOdwFkfMqwneJPc7rEFKedaQ7Z0Ms9hgp4cgqx9bltQrQwqPeideubrb+jYBOKYkssS3xKFo
+gd9iD93ZX1u1fPSH++7XVu1l3GQs7GAOQwwWom8CiWIW5vpQ2tTlRBO8oDhgu972uPU01iEWiX9
SMXVhvji1dP4TTvtrYbg+8XZOq00AKSYg3D+vb24GCxaO0+wFEai33HfbRL/Ja/LS2HJHyvbv9Ur
HB/J4Emalo1igf8h4F0iYF7dxkCpVdnTE/IatSDcGcMyGuOpLTy1DLz3L0pfeoCv12R03CDssOtk
tub/tCPSDkmMQ0ZMmgIBq/8ifcz1Mss/tRO7xdpRcfGTn55aPfLjyio92XeNKyyjR/lbhVufitKO
jezWiBAJUqHN8+xMMbXZM836IVCGU5CtT1roGYxpqA6K55okT7fUQ9zneXWYjKBeUSuHD6OLPT2s
5kSnHu22PcJ6Q0SDF/rTk9XPn6sqetQrScpBgqL2/XugLk/u6B5g8sOgZVkkcJJX8fZ++6YM+0kn
EaOw7W3Ijl7NRuzaYYtykyJe8VBm1pNiA3DECjFGPrFqffYV//S390/k+4HenggkKl3DhgzKykbp
+fZEpnAkIzBgo5W2rHLUqsLnrsgHO2gWHWX6BTfAqRFTvkvT07pDom1OV+TzyK1eKukqc7Qr3BU3
S+V0NIkYCeTTHAeP2YSiNDWvPzjZX1bzWOUYhCjjiyUfRT96S/PYptLXjuFaiJm9NJtzKYZboxc3
lWKdlW1023QFDEtrNyMDiypxDyIDfgs6zHAMvXqmqQmqQ7KndmcwWaGFsqBEK/j+ef7ydKXFpsbW
KPXwKSFROuqCsyqTVhRJxeuj9AaJPO7xLBtojI2E27Ih8BtULPEgVoYF1RAh+GNfzTdTVq87lmfv
n8xyT14/4KNzsZd7+urLpt8BfB9CsOcDRxpLgetIZWkBb87Wts2Hh/s+Jh0fzxK8TQZPCpvk0Qsl
iTO3Z2QVnt6y/EWCwda8rT0gE7wVxo0KZhkzU1aQcaqEIPslauxwOmGT9SgnSlAxOtR1MGRETTj5
g9+hmwQ4lcXN7RwBQ0W0kLpItYlqMaMrhxW0xxJmpejzwW4bYxdbeOhKqBsuhkJ8AYW6RsF+yg6W
Km5uQmUyqkNaKcHGn1Jih8kuRhtIdjcInZl6Fz5GrQa/3+rz5fsP4u0QK8HFWUwHJGkxV6kSEdXb
B4FMO22Klgcxz8Z6NoJNXJ6PMZDT7Oz9A2m/fiZSWIjZBBo45t9le/36kZsz8jHWwuFaj+Vp1Cff
clOlNInlDJksrmqnCT/F43BjVPNJ203X4PQ/+3bWoPDxH0mJcnOz+QppY5WLZFenGtLN+mws0u37
57nA+I5ezbfnebQ5J7dEBlqJucSfrcOkwo9MJMD7OHvwmaBR8/a9R1U8ooodNqt0zM/qEWi9XVYP
AVZ4usQzdDCjwT4ID2xHwFJ/Vjd15sXakOyoNPnEslowS8nlve8Go3DLqj3vCzYbRtnhxWuBTyha
iQgOiohriZ40S+gjaLIM2CXg/FdozbM1+rtumxvFp7GNn/xwEd6Vw/Q4md29Ntvoi1k5vGQl4TKj
H9Qbv6uC09wq5g1woPv379mvLxGrHUr7LK2A/zGDvH204KdZbui5Q4SQj34oYRDs3UiXW7/UNu8f
6sibv7yw39ccZMhRv0HPczRPj7GoQBcXjtdrs77vuvkTIij9tKyn4B65B9QkgkOsfDprgpdAUr8s
dOqfEIfr1dAWcPAm1eKhmPUlcZIfnNxy7LejDPhBk68WdSdf0/GyL417HHnonTxIt/sp2EhTOZ2r
uw/uwPFKZVGJAnZYzNsqGWVLCev1h1RrSdBhqYbGh3wAc8y4m0ivIx8JKWMULkWF7noIyvIprcy7
eJiuzEZH1UkmjzRytN5zVqLtifK1bMZL2g7hAXw85U4cvB8sKH53ppZtMCnyWiA8PRpc2lj3wZQC
s7Mtgt/iKNv0MeiukLpPAOEFl6/ckB1yatOzf/8mLaXcN08CRaJm2SAyTWZl83iwQQvQzgXZfR7V
+Ht/kAwxtZs5Bbp67bqfgChl1QeHVH93TAiOFItIP2SAO3ouTjYJQyYmcr3K37KfR+AZleO+pN7o
aRFL+6z7EmIdq0LjiQS/J20Gh+8rz8ACiLtSiuLcHnMC0XXSGiRVp9v3b4nxywCMlRglMQtciaKY
r+jtezMqFXlwWqt4FNq9KK6xTPgbP+ZzmYcQ4lQyo7LlJRpGjc5ZuO9m67Ep6nGD0/VzjSoCop1x
TSXqBRf+JhvFJgC3hw80WnSwW0gYTFUkKDtl8cVivl3LjjAIAtZOAOps59IY9uDWUcQjopjGDhCn
2XybMnHbTcZntQm8Zso3Pawmg0y+da/jB3//Dshlln/zViycF6FLFrl8O87x+jaH1s1uI5Re08tb
LTOvwG7vZE4ETgkEHx1EW68bMzwrx4BEPZ8/KcwlCjdt1oAAr9t6uKZCw2SgoGeLEgPJf80EL5Hw
Z+JBom3wMqcZVqpeH4Jm8bhMDN4VdtZ6sNRFeXeQgTF4+B3huBWElwf2Ta87n1UtOlOBSBI/cIK/
5LyPYUIPgqoZ9Y6vYdyXXqdV53UXeT0nqorsgnCGwxjHhyRNQGFX5lPftvCysTWSMLhtW+usUJJt
xR5kPWLsITccv7aR62Sd69W6UIQKYpqY5zYbsY8RMhcapBCMlrLir+hmlV8GjJJF+iAh/0Xttw8e
xS9PAh82m3TJ1g49/PHI0Fm5n8sKM5GuuRUhi3LXF7sKwUrxc6X5ny6z/D/UHdEoefBm/30B5bL7
ykjyra6n1/WTnz/2o35ia38sslBoA+z2wCwt4JgfyJDFp2DQ6zfNny0S/ubf9RPrD2lozPJwcSzH
1hY208/6iSr+YGehsvvRCf4AEPOPOMLH84bFEGVThJGAZpbP9Xip+GcBTrHNzz6SlcamWAJ/Bqj8
AiQACEH/2pEHvEpfXt2pyx+DwWut8PFS5vjQR6s/LVZlkogGrir02VUQkggRxniMEv95qGCvvn80
bbmSNyMSszjmAypYFAsMTTsak2O/j9lsoSDpAXbug8pvXQcLkDfaWrKZGrQJQDe3POlqnaadvXZk
Tw29FCY62O6hL6B9GfOCYE8uqYSeQT119S41V63wP1WVT342AYCrqIhPVfq56/fPnorbL6fPig99
HpUTEw6RcTTBazVOfquvDJC1LSOpriNjJcqGYn9vTGsFbSg1KJKm50QfL2l7RTcGNlptXBIBEN6v
RFc9JDORZiRtfVaM/BDqxlYrkudAkgFAAtQJla94NQ78Wy2juJvb84wVAG9KEbKbsqfqJKg0cavk
AiSqn9Y7hGQeVHpiYK6mQhARHq17M7w2zHgXTMMzyQjoJUMS0DNv9PHYBVFyJcPkukwnth5fJwi4
K9RfjyOgwy1u2slr9UyeFcAaUEuX2NbtbrFwWThFmkWcanMxIwIEAzbEFqVzcGsl4orMC9wRDkfW
qz49aKS8PMVZK7cFdhGKem19SpINtvkqFxLVvlN7htpFIDQl9UHq4qCIE6Au0h89XA/O3oBMd8A2
P68MJ24uh943dtj0CIloCvtRF5p0A4IXL2yTSKrOKTEr5Jb1OCa+szaHUHsuzbn/hnBO0Gk7HbRw
OB/EjBVH2E2zwUtWbExLm/c50Ep6DjOtpFzdQIIuv0ZR/DUKCutkIPjZ1TSY+kjNr5SmrFfFFO59
nGqRHe4rw7mjn66tJI/GxBa6Uxt+oIz9aDdkPqbwrKnOgLEBViluJXSHD3jZCzPpzedkIw01+ISp
/dKllcdFPAi0akWOAIjsNM3RViOMzJftFbm04PrLLctF/TaKtPEwh53yGGJrJGXQJl4DOEUB8UO/
Q37kzr1PO7Pr7G9jbk83eiLSbYMRBhtmI64JGU0+oWXozuToi5fv39R/err67+sKCFbOcvGr/f28
dv4U0PXPv76e1dQ/f+7HxOaYf6CkBVL23fRBGZNX5MfE5iwsrGVxTt+A9R9mkD8nNmLLwYKDjacU
YtDwWXoGPyc2zfxDxYXi2BC0rMWBJ/9J6x+335s31MZ7gjGQ2pvN5sSkSXA0tSVkMLEhxcFmB0F6
Xhp10Z9AwmzOKz3Pvc4XMDXVASe5pnYeoAvIH2xm1iaRJeTWdHdW3ygbIn4qr5dxEyG8V+HqBJGA
qusQemFEwWdCMCg3RUVgXtJZj08xMp1LHwVYVDnzZWkhxzF8Oz2bArgZdRXemT5WoZqi4a4Z+8zt
1YbBdzJv6xqSZ9cN2YXVBaiFITT7t+UwaMrWMSfiTWAEVaiecn7xSqMTWoLbKadtPoc+k3ZEpN1W
YCCPiac0is+KijrSq/qgwE+i5ne6DO3PjRbsm3RxOmn2dScX2EGbu5NueWU+mTAo6eFHIqVwmuUH
RQ+M3ZSpSLw7/boc20NY1jc+fgL69gKFwGjuGXhHd0ZKvCbCIyHhDyEqPVO6imF22sxGf+rXBXKj
klsUTeYGrtFmgHPixh0OdmS3YNcHK/gS9uawz/vB2CjBwqKSFnmYU0y30VmyxjBqffbrni55CuF9
N9rFdB6hbj0Pjck/kLdkesRdrjJMZEWZUPRPwKZXYkyfRsOUZ0hSVeS49haNbr5oZlM302imKjA+
jczx8BvIEXwzJOkJ//2QGP1VX9PGHzS99vBEpzd2Bf+w0pNPXYKDBTYX0YVxudN0sNqmkT2TuHLV
MZVZecb+v/VfMn3EzUQo/GXQl7DKQ1l8lhGxnRAp102hWSi94/EMglO01uhiZMRAz9genFS9SDtM
6eC7dyURuGjBx2g9zPUGzccOtvky1Q0nOQZJ089PoHEUbmey1Sed7hJdm5tE5vMw3LVN32+V0Mcj
OcyQmONEE6tKDW79OZgviihbcrk1UnkAy6+avr206eV6Tlvqh3ginzXSk3MjhxPAuO0RDyXWJQY8
d6SNho9iQhB6byg20X9VtweMalBLHzLxVbXzl9YgDtGx4o2qq6yurFU+xbfQwwNKSE61wviwAtsZ
eMoc7yDlXimYM9dB04x3XTSbJ1qPuxXIIyidjvWIrMBJFEF4QzAK80H/7JuTXAWNkW7GkWDDlnbf
mTOAPVf7R+SBWKd8dLUQxOOt3aL8TKFcnmgQcG5x7F/rCZhldo1GR+UonEAe+aDLSY8rt+jrgovR
OvOH6b4ilHuLZjS/hHqg0Bzqz5IeW34zcB/sz4liuEE6nQP1ndyWbjgSu/oAsvoahvrtEAz1KU8N
e2+yKfziPslvRJWWjCOOzgYMdeaUgfNq1TURrShgerM+p48PzIDK5NxPZ6TGnoyNuEMoacNjI2YZ
ONR1UMcnlQDAnpbiDmQUodkTa7eRPNxmg1eucTNihrbY5mlwqU8G8oFTas4z0slDBu4sSfezgeRg
VncQIRjQyHD63GOeI5C1AHkE1P3GsZAyETmg8MVakrTebkLHI/zaHsmtdkw+dSpQzcZ2kA9gq5Xx
sJHkTMZ0SUdrSRXQ62mXIWXpz3MZE09vVqDwZ4A9s0fOkOns1MHx430+N0H5SXMApvFrEmj6ca4n
7a74TtmHGByMq6JBcLnqWhtugp7mE+ruKnLIgCSfwsDLH4JsdqYlXCqbzZmXxUQI5daGRQ4uFkfg
R1WrX+jo3s+QNphXMBNUMhr1Zl3HhnrdzLWZ4JFb8gIqK8QfQxfUHqAWFw4ZPqX/rPdWNXjEB4Dv
Qa8eKuvuew5BH89d6sq+Fw9zmhJSMH8PLMC+RHjBWKuVeiAcRbvGLsB9yasr6U/IieN4gAo8lW6r
5Tv8MGITy/au7Q/WTKEg8MUZ9ZTyzIhCCPyt4rtThCs0qaPF39tlK9WfnBXma5wwBeAF3WABK/r4
sUQ+uZni4Yua66zUa921nUm79EU1nBct463V1M+RfKbt4ewnANbMHZPm9a0zEPpZQTGUYivD4gpj
3XVc0LsZCYOAHuTvwkyCGsxqSL1gZk9b8Ao7InwxZEb6Ht39NabGxLUiVT8ovJFrMZdfaHMoyzOi
PrIkUdThcMlLdjcvARWmMYQnCMQw9QHjP40T5ObjULT3Kj0YLybV/cUp1MWXFxQgcZq6JQIXNIP8
v1Ss+K9b/ekwE+jD/P3S7ybCHvomFennj/wsZ9gs4GxWVlR7TYPiJrXXnwRUm8AkQYdLpVb+/c9/
FjM0GwUJf0AoDpvXpQjy15pP/kFhCmopOpFlNUhx5Aiy8B50YRGbvtqU0HOFJEyVRWXNh9XWMI96
j77O+gB0HNmCfajskbEnLpHFZ4avlXs5Dgy11FY9Y3Hi4AEa76IhCUikycmxFW3oqU4DpEzr7S9x
2Kie35bymoTX8aRQSsz7kpH21Z29/LUEstQc/qpJ/Hq+R0tUUwEKENkT43GUDrvJIMW71AS+v9z3
RCloplSOOKPJ6X/QeqPu98Ghj6ovpWVkZV3q0y4KWNvOdLbwb1T2BldxsY47pfBmJ1VWncr4nGjm
xYjccWVVTuZhP6GKUJr1bppzc1Us6AqS0qAR1eEFsA627CV3z9LHi1T3gzOfFiMeOTJ2kjoXu2aO
rksCC+o0WhJEWEu1FVlSqzKFjYCxcsJUUQ3VZQFudRu2WUfZVgSHpJGEsKVMq2mpZfvMEcWZCTzt
DKT78DnshtZTIa4eWGRp6ymbq01dtmuRf5n6UJywRd0q7bK2JPrHCwZV3BkD+HoJ038LAQ752hhE
DMfdl7h2GsrJBUAdJItiG+YKySUF/mzCF7EYh4SuABW9AyB00U3DFVnT9UkzeEOqPICudU5bQoj3
U+x8Ah+qbElRPa0n0FRTaGmHeA7OsgxgZBnQqoDpSZRVF231AaxDb8snYipmryfVkDZavNd7X1lp
/XQxitDcAMNr192CXYKi3+5LlMC0Gn1i79LovPBnkvdqsauD4jbF8opjyveCmkUHLX+NFEYguMRB
+NAqdFFtqIGx/QkyiBbwgbZFbBtrbWCpmo8T8aD4V9dcGCsjYLknZm2JxyEgJ4cEElywpkqYDSWj
q6Fz9D1fzSpSulMmJ0pkttZvynC8HXulvxqzsUW7ZGBftTpUz0O5E6Fyq+bjsAYQ4KD34ZmERRFe
OB1N917X04MTLkUuAPqNbfkndm6JbRuF/omBktS1tSJcVwWKK/o6put05VKn1+dbZaygYwRrpeh7
tw+zk1mvdS8No5SSOm/zaBL0i0qrwLLqMHcm3XQ6BCFLWuIwtqhqnw2Z37ZJizNHg68Hm8IJScwQ
jtewJYPGxr00B8OEf9TvLL0laBe4v5tLDQ4WCWtqSoYHS5sVflNzhxpcLkCXrWXe53lDwoIOIzE0
y9TT0y7GRqeQQ57G1LMqanjSjrdVOlyruRCnSkDuqjWMA9Mw1oyibOXpxM7mJtZVxQM4AcjNuEkK
c/QSeyQ8dWK9kHTxuWWPSB5CmBtt0bVuG7PFnRRtqwz1lgwMZW1YwTWh5kTQkpEA9uikyuzryGYt
WE3jbTtGp4CUXHzU532llvBJ2BPLfj0293NaXciK9GQpumuMGvadBmp4Q2d2nYvuKUE57CKOPqsT
zZuy/LZRiFgenU0VZl+Emq/bmb4pqTK9W2lN6KLlPgcUHW5VVgJRXBEZ7+xZfV2MEl6Tn2tnmVUh
0/XJgNgEvpUXq0IvmmeEVJDfKeTdjATuNtQAr5WGCHc/QkyTg6z60lP/W4m8tlhWjrrzFLJHXQku
C4A1Ll7WEgYQCPa0NPlLNpdTi9gsZDWHgiDf1SXQey3RaFOhxPHqLDGvbF/zoa8k89nSEN+lShDu
dcZFLzHEXUaJi21bNZxO4Pluawf18txiTdFx3m6HUG12qG+iCZeqFAdVjuLEqbr6uvKz7nLooHNE
BfQVjDj8Q5Ks3X7WQyxZtThYlX9RTtO+1vSJGLfkdoJsuk8IquEVNO4R5obrupQJuWqBCnOFojNa
hvpcA4DjCtsPvZbgYNQsFHPjhGIuUpfoJJDjAr8GMaIEUbRGY+Ez2DXmQ5Yre+nPjHex4WazHe/y
gUKERsbvDnU0Zjq1eAGvvRPYKLemRTtJ6ZNk1zjRZx0G2NqI/Cuc0Dm7f1/Z4H8dyH8lA5hEHPUk
K+P8nPX29fsTqP62DPl9BrXpntADXkSqznF+gF3keI0adjR8wbJ00bgplOUbAlcXJz/oCcWLKjW5
IaK43SUk2p4TCzGy5XIEtHC/OnWGltJqUzxY9GmvqFc7IHvrpW2u5vm5SeQgMTsCtCPk013kt/lO
G0c2EPPEwJCLfQ2TeyfL4CUHbb5SKBG7WZ1dcR7Kmujlp/evd2lsHy0Y3lzuURcAOlNKzd5UAcA0
/nVTj7o7kcrsZbYyu+8f6m175uedlezEBf/BA778/SvdmDrgpmsR3kMVki+txNM9mcajTnvIq83y
4f2D/SLj5QniHvrraItU6NXRlAjMEpx2bQfFAJ6NqX/SIcCcxEPwVY3qyq0s6htdmIZ7u9XmXauM
dPqT0sT/GLRnTtztYp6k1/BqslkbN3HTtfvO54MPyDDzoohHyPZaeKA0TE+bYHmIOMxXZQI6mxRY
fluBk5TknMO4TNTVMmUbzN3vX+fvnh9yCVOVukqzTR7Jdwi6C1UladRd4RRXVGEsbPtLdFhofnCg
o+rnj8f3+khHS2FUknlI2Ju+64PO3Bm+802dm36VCgydeWI9WxrZRyP0shWlEd8rwfZ471/rW3XX
9zNgxa8upVzb5tEun+6rR5pkADUU5pGdVZmBm1i+cDNdS1i6Wcpl1JMSuOoq2LvvH/V3F/7msEdr
aq0FOCOKQSc6CXAzopuvMoFjgYsJ6mQtlH0+jec+MeqX6bLKkUObfHDhvz0FHjLie5xxNsXut1ee
CnVsyiyCDxPhL2uYEvGzn1ESh6nemsoqLa0Ldv+sN3XrkVG/2rx/D37z6Tqvj380SnSDA3Y+p37b
pt2j3kTjeZv7+j6rKGNMSvBBK2jZKRyNSVypMHnGKgT943SfECh93Ra22Jl6Ex8opA8r6PHtBx3Q
33w5b45ydE0NsRx9irFzl7UjkE0ucNXkBgQKJOLv373fHWm5FKHZJrvVXwa+0unyebbEbvbpDgy2
+im1nBO+2w+u6LevyesDHY157D/IKyMHlK+zlN+iob2INWlsgX5iLp86/SYJoHhSRmZ5XC0LZa1s
yw+0or/ZMiP9p9mCUVNbkqCOxgk/HIeKAp6+wyte7uah7m9LYIYnUTTqu1If74rSSbygp0wc9RPL
twBSjKzIiJSZ8qTIKFmXNIKrZXWRnyZB9smq9fRSjRb+NhbJ95+N/uvLZgh1SVGmKMEZm0evgaL2
iZ/NNaeGqJeuBVl5oSBbd06Faynz2ehY47rsxK5riOwMhgjUn85yJBoTlu8m1Po+Y+qAYH3CMtVf
x4WKcI09TaOoE93o6qUsh+BEVBlLON04xRVRrSICFFf9BHi0VEBIlHPB2qr0qWWn35Cb4UkbqgyP
Qm8cmqb5scT5/23KD0ihi14JLeOr98N7ap9++pDPnzIyfv53/vUpe8r/RaPyX+fRl+L5qf7XSbP0
LZvXjcs/f9PPvqX+B7pZgpxUxgwJ+Ix37GffEqkOwmk6muT0SFPafAz/FuTof/AnfCFoR/AMsc34
s4aFVAerO31LiTKDNDXrHwly1LfTpiThEs88Z4Zay2Ew5be9mTabpmqsIhrrLQ0V1PBm9pxDEF6j
NGxWoV+XoD/TF8aFEqFl8lyoNLecAmp6BSRqigrQw3beeP6IU9kfovu+4KN9dZN/U7U6Gri+nyJ+
L1q79P0dPsajU6QsgYU7CWrQOXQ/FSA1a0YFAPyhc+ix/hn6eG41ndcEGiEnFnbW/6MTQP+scask
Lea390hjQrcHI0VXSQ72Sp/H3sXlAK+FFMOwKknh8CFNdg5LQBpUq1jlPN4/hbeTxI9bgBdFqAZy
ImEviNnXi5vGACKcZmm1rTuyWqCY3HaheR4RavH+cY7qdP8+kMVhDLzs+HTeHsia/aadcE9u8wLd
Xhu0zka2JRTEzNk4k0PPElc7y2Mql/0wECbhC5q3o3ZlUtc8QLdS1rqi+09NbA7retQELTB24ct3
QWd5rE+6vJi2NSnLa6VkZ5TgyWa3SZOu7vp2zc5mpsqkXVYKRqTQ50ZOdI1wsJyIurE9sP7+PsgV
e9HRT0g35vBsotY/AMgkTuOWAGJzY4zDeD42yYuqz8m66dPnXMlsGq/++Ww736jWXOuz/PT+nXtb
W11u3HcHBL42asFsYJYn+Gr5Keec0JWogt2i+zYckOlz7COPNkDz+ZqG+z6k/iSr3vlg8XXsqOLA
hqkjh0bCgkKZYeTtgbPSkWVDHWBrE9+8tikHnkh7bneaVmpwCZsGGPDcu7DtzdNs4oPO6SW70s55
oCB51mkYbDob0qeJbHMFWjjxHJ/iZ1EN0zaN0a0t5XlSB5Rc+2BJcqzqWc7donYPtQwhBvuxo9da
dI5B3FaYbuEzEOKjmOYpUPrS1XvnmlpUsU7AfG0hnmTn5QjpgLCQpYTepdQA/cw6+TEAGSMB8QcL
TBqBRlRaHIWLJnSRwkWqRy7lui//9FljI0RxQm9Bowlw7AZotUgRdc9pD8SZk0/CoICuP/lxo2sC
EdyqI2hFMVLto++Th/nX4nd5yziyoZEKiIsPx+vRw+60jJhwp063PnRct6eFunKitvlgSfp21fPj
KIuqnyUPF8eA8/aVytMy08GqpdtwkvlW1lWyB83w/MFNPJatf78YrJ9wsaXKrkU7evqQL6REAZ1S
305ffOkDu7Ea+q1QfpqVpN/PkxyYW9A/w52Y2cqZ6YtKyNxVOcdrM+9C5p3JcVUDs3rGTmcdzoHY
pQ0veRIPmsv2KyLKxr5VLGXa4GI918apPolghXnJSLu/V1NnA+WlXUfsVJe4la0YGd9MddRcpC/K
Gn5GvGpCUz3QWMLW26WCz4OfNyrbBpuKCgNPjr2qxlHZEZAJb1uLnE0OGnmFasbYaFpzP+LkZTVN
Ycxv4+dsjp7NWL/Kytnf+yVuMkOPX2pCE3Zw/x0cv/lOGR0S4zEzb1JimerAt+GIMOZSAkYkC0lh
Zau833nQaG5fps9WzztoJMEdDSdITalzi7mYN7BNOG/9Ko8cZTdAEFjD8HxQc752GKEOxZyk+VSO
JvHmCsQxWB8a0QQcLHVi40kVE8OyJqmkDtFzEwCE0KtKcwNYkBByzce81mI3ILPzGpMTi4doZiKe
LWUt0/hFDbnoPmhtj7Au1sZte43B5ZuVMHsO1N2DAepTbzNwD13ZrBMmEC+G/Uk9S3mQS/aJ4YPm
dEIdDoWt+25nNCFA7DnfJmb0TAsqX5mVFQG2ZQZOJ+qUmZEdzLS8iVXntmqyjM+wbr3Et0GWOuTR
+V1vuKnOo8mb+tqKYAVnZXfBAmPry/y5Fg2tlQ5/liIxBjgjTxPhROnWVWyRkWBtqip9IVZbozPV
n1ZtfzpnyUtKFM2W+jAASYMLbYaMFHP9zNd5A+28tz2UwucJ8diuWjEHJLqReFqHttQvec+LZcqc
CtZXRJ8gJOmTFyVQeGN5spMMXky1WLBtlXnfJwhmoa7SrDGgX+H9eiECkJcAyN4KJ7FNFkdxGCWR
tyHIFJfAqGe9yNILgqvYrfSKfUMFm/CZ8NnSRbEjD68+tXx5K9qUa2R5erDijrXV8mBYGZw3Vt0i
tWLy+P7uTgOvjfgf3s50N25kTdO30jfABoM7gUYDk6tSSqVWy7L/EJZtcScjuJNXP09kVfdYco01
Z340cOqgCrJFMhj84lveRYaoWUTIc8skfQkickY3tu/soAj33Vy8BAAEVjk7XNAzW503brNw31E1
7fwJKWRReqixB4/gCmbmo2b+1yeAS84LxOG7tmvajTuQfDJ/Wa6riZfVpzrb0MqNdSlRVE/YQTYu
kXhA8blIxFlXljUkRzzBja0YwRtIfNU2QBFezjfO7ZLFUGXvUOeZ95SlQHTdvv3ch9qDsTOJ15Lh
QeEn8roOQ7VNB96dP4f4UCn/IDx4LUiTAVLpoHVm03CsR0jjGfrXu6nDobkkgBmtDli+y9/hOdi6
ELf0Cy5N984q1HMt+a68KXsF+xEyDchezuECc4/XDt3IVYCOBjKRWOxmrYfwecEJIr05WzWia1cM
HDOkMvjBvJBPkSX7qF2LC3py2bFAK3kDdD5AYRXtIW+Rz65VH8+nU2iyi82YFYAcH11aXvaKYF10
i/D9Dr5Ovk49+KFNW8mdO1kg28IflfaFtJlLb/BfaVe08T+BWCLkGfzeQQuD4CG4cSd33/gFYLTi
HM5miB9IDXunc1DqXcILGofP2cS9pb13smo6+6pw76h3qn0q+FSQlnyZES5dB3aTMfPg5Z6riUQn
LF6KY5c+drzaP52fEDO6V/1JYHV+p48C37PuOsmNnd+BtMJTCtGfaQwIo3w8BnHmrkWlt00VoIhp
wcatRfNsAsY5uk32msu4oLPOVmlMNuM50gVIca6xIHusZ5eI6i0GZLxwvGmDudsC1QyhSmGUOBoL
fytwDDwj2+iy029nMth54JKPS1yZGzfjO5zkMl2eIzGqgiRiGE9vxhRsE2d8vpmXAKy0hAfM3/C4
k2DatRM/RbheIwR7ucNUBPxkXjJxDTFIC1zJ8dMSEdjD/Hp9rtg5N9Xq5Dn3XPRgou2c5PPejkC1
5zMLqXfYtPAnYZLeQeOSuwF/k9VYs+makMBDf5BtOhB9goFXY4ckFPrttlnzjMimvfIToj5VULVX
Mb9QgeTZneNvoaNjpJJqX+XCXhlhDdcnazsAUukLuHpAiQm72u35gPwlP3oed22BTWOgL/LNOR1G
9w/ForHJr42omD+ZiYJvgPYmapgkV+aUv5z3StWVL1mQvFbL9BiZ2cyB0dARGVhqfdpEIXEx7/gE
oqbLrycfJz7PgNXrDAXSzh2UM9dK+1UPPGrnDwu2cl6TnkatFsOsh/zc9Xcw5pKLAp0ohLI7dSJK
qqvUwcfHGSsbk6bSW012Mm16sYS7vB+DbV1jOpUpWPV1OwIYixKXmbhcYu3P0CPeL5x0Nwg5oLST
IhbiJ6QaU/paq/o5aqpuN1FZfTfCfHnAABY1oCqfNrHsHrJKxXvqHHwKIyGemWSAmijniozYTjdJ
L6INDjkmao5q5y6USahY6NRADvWhcRP/VvToJ47LbK2dkbF+Pqv6gFR1ihUeebJampMtEmfnO5O4
RK38pTcKBMF8q13T8rIRF1naXQ6P4Gpp+JxkRbDXZV7ty3yTAL9FIQp2gQsB4SI0SnVK3SJnuoxr
0FgXWG85pblu+6ZeTUXskKOAxE9K/DOrmRUbrOZntpCwdYMrV0JVxYUZgZ+gH3nA9+i5CEt/xbAd
gzvkAq8Hux5WeWAj3iqaDAIlOteoUvPLOn4Z7Ap+94JfYSpEv2t697LAdxcI9IiAbpNclCrAGWyK
EhgO3ndGD9ssnr/3iCkzZGQokxhmu64DvG8N1cHBsxBGyvIqhbxhwh9wasukhkPr10pp82fIKiLb
bm6H2NmQPN+i+LamJU2aiJpmPINKQwb0O2PbawbhV4C1azbh+EmY4yUq2gGOICX6wKHxU3psPn+0
ckbXwtoCI/4GvTpgPwn7gAHqXZxnGMgym0WJMN9UMSHTzPp206TCuFDA9jbtVPLV6soH58psZS6E
pbRPX8VUh7sE0UrIjkSaukrmT3bnoDCOjjh2U5xATuVFr2Nm1GtLBMVTpXrnyllw8ND0HUO0SJfT
4igxJfseLyHWrtg4bhfP7/Z5TRKcTGrZ4cfXHExquJwZr0Xg0nEcr4OjbXLOxQQHZGC6rTHU4b6X
DX9LV/RgVAgHNp8p9mAth4y4s6egWRVVCnChZN/WeotSMO+dcXwJhz7Y59Vwh5imsY3CEisrjKIB
ecav+j6HwLwTdB/2rScoCzmtVyFpdi+Sl9ytnzE/Jkd2zbt2mTLoU+Cux6SdLoVIkJ4B6MgwKr6t
ivEoZ/GVAlLtTBCyV61pNZ96I/+ScabF8HuUNYeXyHjinzpm+XWG3uM2IKvCZqcju9bhFHPZ5TpH
+GszBJ3cjW7waKf5i5zLIwnGdLv4U0MWaF/LhrzGEOFRgCuhbgyAQVgjYOsJ+TALjqyFnGpnFTwr
5tcnFOiSW7MR8guAeXNTkSZvRe4fCocdJgt2Q28ENQkWa1oWeuzo+MFTbVfNVWykI7Z+hrnqGrab
pZtXaQwmIQd8PgfEtaglz8lVMp0Mw7Zwhwt1kNacrGGQ5N5tBxRhJMe0lkEC4kcIum7qiyIWe7QM
2wOKfK+VkbzGnPZNwznUVu4JCThzcz7Ru4kiTKc7Su/VmG1yihwQRzE5AcW1tc0QQN0a3DCGvZyZ
FW405UpXLei2TSvA+fmmx0a2Ljl6kDcbb2LJJ8VoiJddddUevFd0OdOZXIX4pyH33OX3qh/SdWmK
rRGbuPX6CdkdFf32fMoxPqqO6WCTRjlQ2OIgFMcYC91NYbGHp8RevpYwGH406aRdhvkFQYguSIja
+ro32E0h8n3firHltzTlq7mY5ksZDdWx4NQ7737qzW3nZ+klxeorTQieqvDugyndeyjYVIxYEMLj
5Mqk8VM3qlxnwa4yDodrV/FG5lyfgTH7sweYv27JoQgKsbxrQoTxnS6Ua+ZD2doyk9OcEsZoRub4
iFneOne7S3gRKRFXXs3WsmwdxeXnIiBfdUiwUsO6KZoBqRQN58XcWGzAqIU7djtHHN4z66Fy7s5n
bzjxnSZO9Pjnwt/9p/YCJBmQm6A5TFNrhv3aKhuywR/ibMbLr6LohDiOtFvXPStJUzAzS5RoDYG/
NZBcaAvFskussifUyCdXfQ6UfDSDVPANU+jqNKP3TWPr+f5jPsS3pjUta1h9GAAWTb9JRtwS5Djc
eqXRbqygIwHu4k/nRua5RkKF4UfalckrdlED4hbeHdKUELSNTqAdOU+XnpzK42Tg0uMOOin1qYE6
mxjS+PiWIMJM7qUZ1+cirIcQet8HPzL8AxCjUyECkDoLTNCb96h5ofME0SEXYvrXW+RMBJjvA3ZF
8AWu7tslzYo0KWO+lH3UUnIE/hhdtj0dCbwPj8DT3af0HHjp4+NjzOcmRpLGP79W3Xp635qC2AvU
ACtI3uu7Bmhv9Tg51iPmg3r360rZ6djLSFF028Z18AYgrPz5kr/3XGFdMT/xHAEvmRby26eGfas1
JPN+n/mts2qtJbloG1KzxANkDuGmQXFpMNcDkPkPOmTC+v1p6RgwbUcWxLFoX729NMEETmce9vtA
ISeKv7a/yVJD3KejV+JmKuXXHrwPploLUDI3u62HcngIpbWf7Uk8/3kZ9LXerTz9Uai6jCdMuCTv
7sWu4AQ3NKX2bWQH20LNwVbF/Jso6sepbdDSRpUVwfamAH07lBd/vvo/fM3MCbgBhqTnUdbblcCQ
vra7CqdbXInx6aShg7GI136ww/9hd9FlRubCDeh7/jam4jS1AGJrIRSROut+AUXRZNNXrFxPbYhN
Y4fG7p+fS/zTg6E/yC6CFk93X2+BXzr6qkKXaUJuZB+nWXsFFCvcpZ3THAgJtHKwR004Plcwtunt
efFLORXzfpiQ8Z5i5LCLIf2x/ItyPLpjqueInovENf/2/htDAq1JQ1Oy4fPsay3d+edfyW+ekeMV
kzp9sAS/j51ccBZoOgGoR/rkPX6ot/D3iKq83Qepf2rgiW8qw622GAVhD0zWvBKD980psk/SRMje
9BGcR2ZiSMfr3sp/dMEIFcdNlw9ABO81v1gG1wUV67LV+c6880jklzeD94acYz9u92U40KcpSJ49
xXffI5W86nFU6Wt1xKur/YwSKr43Na/ISDBFSI36WTQTjSnyOHAxlgUVqZpJMuzTKEDmdVn23Wsv
3A4o6+KQgnQ+en32HfDo1z5OtINnn0F/j7eJT6fGh2a97ipmS3rqmHtoo1pmka21cSKgU11bm6a1
KiJcnpFXLVkaWll6bHc+2LLFbA5/fmWWjvRvg4GeJEOVsL0QXsL7eW4ohgktMVPucZWawNCpeI1J
KkissaQv5itE9RM7pXWAFyM8M/P8mLRWsQBWOAEGcBPx9YYpnWnpYbM3tq7JlGjQefOiRf7bMkai
NS/RFQrohELW+Sisn0Eg758BtIUHzNJjKG2+O83oZRB0G5JNktJ2lWGfs6GnNsLUbJ57CxBG4pVH
pGCarcjweYEXigwL9IU/L+Xvmx8OScj2spjcYznzbuwMUs6WAyKQeznjNjKyMBY7Ia0G74MLvZev
Zz9rRdEgBKIHNsZ/H2mYgkTKKnJsDSq6ghl5j5jzZaf8rnotlpYOh09XKtXdZQXBHl9jyBFWH2qt
5iGGM5q8IIP1ko7Mm/ySei+nBGR9822ta8aK4p3+NhwxZvN2QRsOV5UP4UV6Od69NAZ4gWm6SLEi
4fVuNFVRuVpiSeQ+aUuxsQoHW/dqkjg9kHWCzFdbe+x/6Hppzmk/9Sp5ncvgg4j1FoqmJ1c+sAjm
iUhMOr8fE4XVt74UQu5Np/5ph7NaswxcrGiwAZw/upr1lvP91+VAVoZmAIDChC339oiwa4GWn2dJ
5pdIAeWynjd6LLlAfV6HInZp4JJQA9DmiAic+KZc6ud6qvNrvK/oCpjxiwzEfF2gjHcxUHivcien
Mi+p7PFVHa4ze/xA4vX3c9TXAmsMihHC1zCSt3fcuJNfQgWXe9+YwTG1EmmhnA5Eb1I/0cpGvsMs
Phha/kPCz9XYEQCmwVAB8nx70YLUYayVVe+jjMamqm2HQnyCnlI7E8SOjn5qjJmPyPtDS3vqKrRp
VOqeIf12Y4sniLlJK1oIEYOiTYdHLY1QW1zSWhE7RTYrcb8i1aPstt3uGaM0uum6J1IJCieL8fOu
83U0S136tXr84sBHRUc9ZnfWNvbjCzi4GO3iNci0T4WylpXAinMlhResFoYOu8TXyXw0hntXTyjh
mGGwR5/kPNuoCxgnzNy+60rYSzsuN5lMKKKvtjFNaynbcQfCr/r/CRsoYgDg0eIGYDbeLqsMEIVr
HMJGPHfJLQBYmgKULzsEEXACpI/JGUiRm4bWC21zutkuL7oaVbAZsf/bVl4zXvozPaJzrC+tkdHo
nMLfcVrpbrrO+nIebTpSYKHBtPayZNx9SjJewp8jrd50b0NHQHwleQVxYloYfr19kCZ2GME2fruv
fA7jfgLzXfr6k3CS4SpuwnIdom3/xQkif2P7w9/m2P9XMeL3TppEDSSPfNcG8wIcCjvmt9cP8fII
x6mq92bBFK22mulW5PT7g4JOuK1C5wl/BDiodpIfejgzUDE4ISeDPjb67NSNeaU2vemXm3hhm3J2
MVHyGQDhi/TVFP1lPtfPBsyF9Xn+QGtDGPT5oDFvE+Skn12ppwEuTfaMpiTCCrrHN+l27iLTu0aN
zpNZuBtphsdmsNKV6y0u5rBElTIOX/mHoQdGCj+dNiv2FXoFe2TRrQ/y4X/ILJCZA2KsjVY5ld97
WwzM6qoMh8a9YkhxHhCUjh4JCyZCMuUzXLoCz7R8OUw4e64WrXAQpU8MD+ThPIZZzB7gVIMjGaf1
XaHjm/IenWxJmYvLLxUT/U2Mqc3KN8t5/+ct9nvcCyyPjILv3qRmfF8j9Z0h25LGy94InL2ImC/q
UJHPtCPP3agiKj+Ieme9yl93NWrjxAGbogztaQ72d7sKLk6EBSUFMa1tuZqhVQFp5Tg+z2La8+vt
GQoNxBeQHIBGej0GHDptUwxWd9uoJt+6gFlWQDU+Ch7vD8rzzaGVh3wQJ6Dv6p//kkJ7c5BlRl7l
+zRRePo03AMWhkwBGJcVelX+vPz/cDn9iYNUspFhsH47dqBOwJuq8/3o6l3rl8fZIKFyWvYOteNH
GeRZR+zt2rsOEQVEJ0A29AB1bffL4yXNwLSxSZN9kiTuMcQ0jljY+JvJCXeMmkLcHXIykrSKOTNI
Qy9SF/a5EEZ1cmrH/zyi1HGboc/u2f1NC9Ftq7zOWzkjDrYj3+iG7kp7VQQSe7Rx9layq1KMlfAD
iYaS6eaCRUub8svTofH07PoupR2OiSXKS3XWqo1RW+jGYvd8QQ2DnIVRIwXuxC4ShHYyHKZo3NGR
VNsmVg6Sk7F9CZbDYKKS37SoUa4p2+w9XEDWEAsIyFtGtomyPL6pqJN3C2xI7f0WbPqEHySW8SI0
2k6Mqr+bSdR2ZYFqk59QqUWawZiT0dERbGirp8ypN1Ve2pcAVF1wYHmYbbxSVbtKOullnzXDCNKi
yumSRfbe9lUAn5h7MGQU0999kJ1zEyephQ9o314FwKTpxSziKzwBe9+ho/nBh2a/T9QhfJCEQfWl
LgSGF7zrJ4axakKj4JQHQRFoN12m1wWokao1mWyTS+GAbt5IpSpka0cHCYYZ9qnULxBLmE3QdB7z
C5RXoRT72OsVyffCyvC1BXqIfPXo0d8ZEAgx4Kchac4gvGqqHUMEZ627ErvAXozHuR6dY6h/fVZ3
N11iPbo+aJNx8kCSuD3OYk0JmStrgw+6P+/bFMD++KD4gsljCDTmu61O5BSurfJglzTLvknmFS2i
D77e98HzfAkfhKGLYBL2AO8WmCrMpREQBwAGMrmp8Z9bDw2C+blcAIN0iEnMhvFRVfQ+KeCixE4U
pemw67DxLkLFRoAxX4KZs6p9tWX41azlYirGbrkAMMBIz7Dd9lCj9bB2urz9oK0l3uf2SBTqBNki
gaefSsflbQiZVVmgaVv7u96TBnP5rOVt23jnZvqCkRseJLbSe6LdI22HfF843vDpz1HzjIB7E8b0
PdAiR/4At6tQA8R/DWN8No1vNYa3wz8ddfdZtWid2A2FuNkuq2ZIQ+RuzfbbZC7RiYV0TvUE6rTq
rOABz6Zlkww+jKDRyXY9HMtns7VYStWS3SVyV8I8vB9xTINx7fM4HcItSjmeNmxWT1g7xhUeBjgI
jmF3a/uxhMdoFIc/P6Nr8QxvnpEEFmU3z7YhVNqczW+fcUa51VEcobuer+o42sjSmjIW63Coh8vz
Q4QQ8W7NMfaPbcIPGDxG63Axlw0ertl6IQXb2PQi1nYSxRchnt44YmcG37XZwsK1XnHfbi+MATpU
H8B3T2P7Dgc/eyubdLhclgQqrPIaEAAL6oOTPzDVhtvqIgerpc23hdctIHxqPWOvjF0pMX9oNLEd
3vkub1R7mvibO4mAF7bg8f1sYATnRWNxOy/yaWkymyDUX7pjz806iCPHKhmurdTvno1aa6L9t3jG
7V/r9qvKpdZV+2056YiDqfRpBSOk/XY5ZRhG6ULdtIvzht5JbzRrXBmPaTw+4LcRwVZ18EroBJph
3hytLTpe68yVwUUOhXVlpHSvUIDBFjvkM8sq7JyguZvf1IxykLmEyxW/xTsOmEEyEXaQx0IyYcWi
e/vcHL4vmLZeUeWZa7MDsud2rbNTlqoA9VnN2vDqpx4P8t0wGY8lDelNvjT/cmajCyLhO3Ru+Xh+
y2zmKU0YtLEA8LdegcwHt/qFN73M1qOIhw96kf5v4RcdU9cGZkU7Evmg94jcsqfhYvYdYQJM0AYz
gfAZdFRyJZdKrHHinXaYc2anxOuSKyto+GobcggximUzDYo0NBijNSOxz0MYHccYPSjsSXcCqMrk
oTSe1TifsTmHDNwmfxY1NG/ZGCGL22TEQGtkS5J7vtatWu6sGkSaUMhBirpuL3qbFympbI5Za+IM
HNvxLgHX/WkciuaeqXW0EVYy3EkcaNeOBdggdwR9Gm9BHsggPweRFB4YK97hE9VehPnM9l/CHrZ8
5R8bKALXo0lsaWWe71p9O4z9Cp1NDp9cJLE27UCsNPCjLteu5We7WnVsJZSvTpZZmxiXVuZXO/IL
cB6CmWyS1MYubEp6p6hL7xQLuUp84W0TGhqkUTTJlg+Otn/4XNgkNBQ0qFqH+refS+t5RV7GQDuD
BmRJ5rJ+DVoj66V26o3v1tkHVdR7E4KAE42OEOcJcvIcL+9lArO0mz2ew92JgdQygEHz1ZpGRrR8
VhH5HRqafR10+26cjJ1tlCgwLCq5ElkXoNiSyk2GAh/mw3X5KY01+CjlUMjRGshXgZsZO2uUhE2P
xW+Abm7MhgiGsU62FmmQrXt8Ercz3kTTnOBqaTkP42A/O4ZAxyz0H6Ik/UEljuYa09OrsjP8ixhI
0TX6o8FtR7WzTQrcr8OhoFlUJXJTjlO39+hc7R0G0jvG5oRhVKy2U1jY2z+Htt9fFSM+EOmkWBTq
7vsq3cuRZDOW2t0VZUkCIrkesLnwAOYouEgWV31wPfF7YknZdqbVUvAy0wzfpSAB8DZlxbGzA8dk
b1MER2iwBN4xLRlEVYuZXE2hkyIm52Gj0zcXTcsL8dDp2NYly+uPWDk7ox+tJypnxEM4qMyBrwTF
/gZQguj2UvEoqVc392VLuHYrfbi7UcPJkxa3blV/m/WLiisX8zqL79UTxTfwi2qLujDhvU4NbOtt
8Qghtj0sXnCNAV++Y8rwquB8b5bRfc394puVcO+G2U27OYiWK/pa1lb0E42VunlEIoe9YBD5z0cr
8l7Nugni5BlEmb0NSwD3ApAvGBECURhySiZ8vVd1UphXY+d0+9rTp2mZAwaX5CV5yjnTlz1qszrM
zRahF+XA+aVa2EH5QIhYFBs0b5r2AlQ8Z0/Oxm5zqZ7SNEc3peLMLBpuSPo+nlAVZ31oJEwBZrj2
f/20IFTAWjV2aC5QzdcgQza9Nar1BLRgNetTN0us9uCkuU+cIdKmYiQf6KaFRZzaQ9KZwbVQDPD7
gv8Muzi4aH2CW5XwR1BnxjAqCuH414C/wXx3+yZum1MqQBFVXVTz5fGYhiuyE86/C97Vot32OMJi
BBSFB6tMWTvUAPfF4n3yZv97CV53nReOdSCwDUc4NfaW4M8ududgP6iClCUljT5HytBj+UCacgWD
70yGZDpJyfonod1RtPM6zl/X/xjvU1/oe80oJI2B9f7nf/x9YU2ifPMf27Ox613/s5nvf7Z90f2X
AJf+k/+vP/yblvkBpVOgDya8P1vS/a+mr759T74V/3bbfPvxs01+ZXL+n1/wN5XT/3cth02730ZT
Aaclkqu/qZwCbXWiROiK92pk4b+TiiDzTNMd7ifjnf9mciJO68GvoVTn//9yrfuvxfg70/uTGhkc
s3epH3gE8OUwRiGCobr2nluN72I2AE/tD6nrimu3qLtvEsQy3Wh/X5VmcKiXoWlx3orCYzLVgFIM
bwTi0sVIbRZorlIth6rGWdVeumcOcWCr3kIDC4WDe0Bmmywv15Vj6bIX0ZZoyf0Ndq4R2nojY81y
FMNRMDDvsDADoemqSe3I1ZsLd5qc73ZrfFmGEG0ZwOY3avKyS3SzkMiyotsaU4ejnxMLEVTtHyJV
Y1o6mKpG+3Zc+6l5VjFQAixQqtxhJdO22y3pcEw6WC4Y7g543+T+RWgP94Xbxs9MZqjYa8eNHws/
rz4rR+N/+qq8HSqb+AOvqH9qmEQgIbPEmOqhOBjSNLpGc93Z5HGMXKWvNR6burL3/aCwZ0fO5yml
yC/9cV8BGXhI0SxnMqpx/1MDgFxRFRIaKsSygommJnLt3a0VDu0TY8bqE6LgfNOi8KMvrVvLy9ge
3I1Hp+TUBmICLxZhxsGsbs+aYi8ewmk4LINI4ANUCWRy/yqr5HXr5WJbBa4qQDDTmqiwzmVupFcF
NFgZZPIWucfmKc48dSjQ70JrUsVPyu9fZpRCUSDx06upDWfdFqIlsfIRkLro0vIY48a+amwbbdMB
j3RoZd3eXmCuO1YR7SemRPuojHC8aHrsRgXe8IXlbGBbrZiNJXddK79bGjEGn1g+2oVwTvhrpEiZ
GzBTZgeVyNoFx4YyV6owUsrTLLDAxkj1qctZ3pz8bDWg94WKhhySndf3EQN2d9jNTK2/DJZIH/Fl
sp5URiMFYI2ZrOtBBWvSp+xuaTutn+TYV0zHqc99v9si2yWZLAGG9hORfarMluFanoR00IGqOJcp
A4FiW2KCAmS/qNdNl8JA8xMTkH+Y2UdZ1g9hOIKXL9AtcYo5L8E/hBVYZDX4zkpko0TH2FAo2tn4
hLwmqVkvYG8Cjg3HMZz7KomcYh/iqPusIAOCFgqi+bvtGd2tzLDmAr5b9WveGbpbduMM35KsnQ4o
yJY0SaWXfgFL1V40kUMCPdamydDJQyO4tLyDEB0Q+YoUcwUS2vJ4CWP02HnW/MwsMuhW1WJFHXCE
Or1ALZHa016anBbmnJXuVra+fW2VYrwep8W4sssCfOvipMvJTstePFgkPIg8ObOKd8jS2OHnoavU
YVYIFW6LEGEqhJhjS+3nSRh1sSpivG4Oqm1d8ybQ65Jv1WJjpJZBqgmwhZ6peztS7FXES3lmkA4x
dx70YiWHvksqUBRy3PJrnCusI9RFkAflfCNgpMXrEvNCcRP7ATAGw0cJLRsztRGRtkjozem+S83X
bFbztsrB5I0cmigoMmqgIWkh4SosiF8tPoNztJzI85JVaWMOPC9Ot0tzMQNFhe2A8IU3AugOe/+B
Lv0B7TYBTVYL9BtIJG+dLHqgxIlPdjF8tqRNmewxUncQ/wWJ8EOU5aEamsM4xdXeKMxSDwqttQbE
b4mm1XVs2dWlx7a5L21pHLxpyNeZ7bB0aL/tYa5pXr287D2QKzF6v7gv5aslCq6pJxBzcRAgqYYS
L7kEXUnLdJIfztAW+8Cpys9p51anwc7di37QjLywRlsiTPqViwT2TR5IHz3bvr73G6c+MZQH7JG7
y3ZhXKvRiYilxsX0kHfo8c1dHh/mHsMf5fvNpfQS8Cohdkv+ZBsrp86QAMjsB1WLnOw7htkdW9HO
iwoEuaoxX4GUE6shoi8luv4ax+RFQYqgbZdhX/ZYJPJ2kA0wKXPBGR2yElVs0t1ESdGS8s4diS9Y
PbfMCAwWOVGzjufhnoofI1TfeKgq+bPv09scsM7KjeA6FV2HE3fW+jddx1cWBwaoT34CUCKvnhkN
yIMR2I/OwP6fEdlwy+hHIRCC66vwlrTN/NlkKTu9llfS83s65B7GzCG6fU0+vfpVd9UzjV+r0eDN
S7tcG2XOoRXhr7MUfQdWxkUWwEa60k5pAuCe2h6zxPBhGJZa+Lue1qPvA+ye3eXZ4L53GA4ulFGO
2mOqMV4HCVLZ68AYHwCrP3gdWsWFW/oQfIqBYq7xt4EzOVtsNqq7psWkXPhou4MrWE6A4HoH+bvJ
vUhEZMMLNYZ+42Uol60dB5eEGQVejoXImp/SDM/u2Y7GUxjmcuvlfr4NE9f93qnmVSrb3mAIrS4n
L7J3CZLJWzpE6PbmQ3nropwHfbO1Lidgxi+1rKqdSanJw6Mceet0ZgzSG1kydoLWrQcXto0UKl6o
l3CiRJEab+fJTy9VtCwHPGbik+y6r6pSCURbU9AvMpYndGGuXZyDVolbXheVr/UgMbqogJCRR3z+
cyn5vmlj0lIGIsAokIkUJjnvqn7KbcQ7lese5DQ4m9GMv8/6/PjzRdz36Zi+iAcyEs8blw6ubnz+
MoNCsHpJtIjHIcFnHhmNsbtmB3XXlT60/uVLMQSh/09i5/O/d00/OH75lBoVundwdA5SWHvyK0hc
HDQfXMk7D+N/7deCxwJrQAMDLIfunOi1/eWx6hpfgSwxk0NgIeS+wSC39DZdWs83LVyxT4grOxwv
NQyh0caRjtRqqB4rZcx0QQvxo4/RFjoyLRFim3cuWCQLqS5Ijnx4kHDE1K9Gc0RbL/EjWg0ANUqk
FgORHNwevfGbCR0OFPTyZXxqPTu/n2ET2gVjGm9wr2S6BNfL0ue3SUAe4SgZYUWT2TbqlFbXvsBv
0AVW4n3O27kG6Z7PIJR9dAdWSPAE8Ld86EZhlLeHcfTnfc/RerXExrQrEmhkiz1MJLN+eIn917gK
LPI5u4AJSiOme0IySW485AdXDUKx3CNNtnVHPQGYxM0gZ5AydEHNRA188NobEUK7CLzGqIEFCjpy
e8Do6C9NUGgvGnN2y6PvpBgDNV68YnJu/ASpOV+2reUcirjGo6FxTOM+zz25nerOvSnn1r5t7SR+
QLlhu+CytktTJOtEtWiqeybqmzIs3XUAV+QGqLv7uTKkvRnsQKEAqQC5dFWLfR/AB2niDGxjYZa4
QUXi+7XK5qsh7L7Vndj3CUwji9naSWYvw0Aj0RDBsRb0KVwGFhsmy+19YubwP2sWDhPHddWb4COZ
kBkXyHem3yi74WKgG7vq/eGyM6p7a+zTUxKVCSQO27sd0uTCJ50+cKLna7PziqfGx6p4RRKuDovf
k8PPsh22MobcBiWoes5mAEOmJV+mMXHXDaYXK3eBSi/YmzfKV+TrsfvdB3J0XycEPdBo/antqBZ2
OAu0xjqg8bIcgl44iDQPcVj9KGZHPjPXodcd5H6IVpYzuCe5yMHiPHTd6XO4TLh5hKUpv83g7TDo
oFvy4EaGVXF/vprXHuPJL8KOk1MgO/uUJpX3MmaRr6l6TAVjdGJfaNm00FW8YVxXonP3oYF8oJ/4
EK/LzHuwbaP7boOiWuVWWD5Y1dQnWx+gxd5FxHhdqN7FsCZprvu6DwcwF1X81S2D+N50Oue6yAj1
So2kWP0YbzwHTWPPM4JHRbN35aQ2foWwJXHFjqdYXIymKi5T7LKhwcKOM1dtYeT3Y6XGcc242kZz
vclTk0aGxrg65HrtlnNGqh1LmY2rjM4pBRqjuUvwD/Gp7OKQ5bQyMi4fOkoOiueuks3yrOdCP/va
6/83e+exWzuWbdlfSVSfAXrTqNc4PI5H5shL93YI6Rp6z71pvr4GFWnkUnqR1akCXiCBjEDE1Rbd
NmvNOeaeXW8PSdao6M3WTQq5mY4tH4Io9/XkzSw8LqbZzYD25s628F7NUWbyttjiKko970F0VMCS
wqRk3IbR1awQ67My1La8nkWT3WjzzNNtEnYFs5mrB9sd5EncmBagB7dzTuMsl6XP0dcCn8J+LW6r
fqUVQxMoBq3eVSjN/jrvE+dhCoffZhg3+rpyUhamNi8fY9MdNoOVWrssm8bviCzbGLwz+kaIcW7x
iEldXmt1bj6EowNIWC9kWJMoobvEd+FE3VMdN77PGUAANgTKNxDd6VWihd5j3TXjjWYu5Xu6Zxm9
OJ3QMvoKABZTVeYbmkl6RLJexpHKmO0fwjbTfa2Inho+ja9xY4lMsKep6P745thP31W3VUiHgu+x
KsPUINulDLMTxUybM1M4w1qFzvxTLVoMRGrfufeU3tqe05CuGCdVpkf9KtHV6EEXwwSkth6Twq+V
FolDz2rxjRp6cW0NbhYMIR5SM0J8jKHOpBFghiWEGY9d8GqQXndg1oPYpE6EHq6rsCmmlTUO+vfe
qadsP0Ltf5rSiupXEebyrE7nftXoIW64PHO6+cTlfKMS2RWdTBy06y3yMecndSntNExscYhTvc12
NJjnO/yfer3ResC4VjQqtyUpkBe9XbpP1aj111hzabSgTmp4ohkBjK0X8RUSy0wDxm14SfyWIvMp
zjcYdUAHEASMxUC4Yh8RGU2FP7rAAzTf9GqiHKd0ZLZ3VLJ6UPnkyu9emCW+0EL3cmz0qnU+ewmN
DNQJ8oxkGPFtjg3jiVbLhNk21Ztf4IGzQGsI2fQrFCMP5UiRn9qGEwFOMs3ferJkFNOwaDi3JhAz
msQZNyFkXLlq06y505AtDyRPj8UGRZhbrVhFh42XuVPMzqwbadrHc3/Stal3pGHjXXF/yvOh19jx
2137rWgGYkLCJbKIxrpew6tu6m9FX/Uk3ri9aMk1TayNFg1j0JJctjMKpoB1ysaE9gmqM1IY6rE6
Qm9IjiLRo32jGJ27GszI2LclYEqfdHCJQoMsBt2PE5MCb9n23h3uT3j0VuXcarDxnjhDGtWKoHfT
XDXlZE+8CklLSWGcqJj3mCmndnjQVfVaKn1zU8gGWrpAxHcE0aJWFzIb472cdesRD7/Dv5ry/jyJ
9DForAGI4Kh3D6Ixut9jpLrFWhkq97pSsV/OZhrdTUPOUpRJJw7A68bI4R03PolwmWZbDiHKWVRh
UNiKWimDmFIx3RUjvm2lrR+m0ujbQwZQJoWtCJF0FbXucA4Jvj06LmahnFQA4CPFuMLS0wWOLd1v
8LHG65b91rjW4AgEHFPtaKuNRh5gpinabd9MxXoWvJ2YmKfKOTYajdQ1fiDVn1057dRmMB7lVLYB
aJHqXCX4czV4zoRfsDUH0OdmzRYspssQrbxGGS+UFpB+klvDD8eI+p9RnStoL1O3aHEQy+W0wDzx
SClB4kIse8fHnEM2VanoEyDXwWFflE530ZASzMIt9oiH9eqUOgZxsRCCZcbRo+HDnvxIzsZacdwm
SGfR35hWnmrAXUa6e2pugMqPwHKs0HI1Z65ijju68QsIQowPdUW8+7FQCpt3uF3mzTpRJ4NIc+aj
pqf3fAFRl22ApAqR7MbGnNhgONUMwIZtEYo2vdpgwxh4mXNvXtVNH/2Y29k46Vw3UzeYt2bcwkWU
ke+KhOAEAWWjrowBEPhhyKVCmpfjtfEGE/j0vfbYt6kiLW7Hxmt+WdngBir1oHvLyuI76kJiWkld
HXaDqmhBpdEZsW3KsVMZu/6Mffp3pg0T1Qj0z7jYizIf/aZzJSmtYUeV1lJ2rEnNmj4rZ2iVg3Ch
O5RYoinLUHo61g8T08ti0K2tm5msqk2pc4CPPPvgIFDaTjk9N9g+87UcJ/U8Hyhl6kpWrbywG8lE
GNPqqrO98Ec1kymeWG1znavjVK9JQxJbUfUKZ/XeSK5mqssoXuL83vQUeU41d7ypaqdE2DnjZ+Re
q8fEQSrrlXV41uWqdZB88DdTv5SQlXzag/0GFZeQely5Tnm09Na64bVnK5yaB432VDBqYf8Q9dI8
KWxtPnFmDSm4ZYgAmw1Ald4od3rWrDrHumZT3l7ivyCRi2bcaSyMap/Zif1N5ck9hUYKUl2q5H0R
37MOZy07rUWZXHTO5OtIBFYYEopoNejUeLpQj367Znwbot7dm1a9KdrcQC7rESfOGX8zGVZ7ClTk
mycBDTVZN+y82Gs3tM3Bb9gIB+l/3XtMWPSJ6iGwuuSH5tDio1IENbFN6xXmldVg6eKgx8QjwovO
T0I3BZJfxokfaWP+HVl/eTablHA9gzMCq0O3R4nW7xFjQBHvgbpzPR1JRybRXIDzKhbPz0+MH52A
aSSRgIdMAvveG8SXR3TlHEGzxSpF7loTk0XxVWz2h0MAQEDtiYGGCv7rg+JUmplovMgO4pb05cm2
GyrZ7uE/uA6TizDdZ8PHm+vIwq7r6BTYwTMnyU10slYzo//iKP/RpdDzQZ4O8gFdzZt6QROzKGSF
YwWI4jWCPrV+g189/OKZcPR7WzKwuAwVsZOpmeBIbeP1LVNYE8uB2Z1UskTnMLDsnZPSU3z87ARD
RVAIBMhxMJgIMYe4uCCMrnjMx5Fc2d4S8P4iN4Ggno+3cLN43fLnXbr2vGP3nnfvBECwk09kNv2w
lq4Hp033mD7v97W+MvYhVh2yBxtPR9q5HAsoyNmPSIrylZV5bqCE+i0NS0HppCVULaSYnM2TtVJS
r1r0Q5w90AZxDHGXE0mxnE2AXvCPy3kF/G8fb9yZZTatCJdKtYGTzXLGcZfTTgzced3WhbXTm5Yy
71JU9pkUlKf8+bA0LucmMOr2k7ecpfTlVDUpU/2tgRpDMhqkBwyZXqzP17bVZd8sPa8fYeqrYl3C
BxshKzfcJKvKrfN+5py4G4ioQL3rNfVDG9Z2+VOJbcEJwBLR797ARsguw96lsuufaLwOkOek6XVH
1y01+yJTgbFswGwNV3KqqErAM+qRV0gWndiUd8StWxTOJ72NtkXqUVA3KG41j7aF32Rtdop138B4
uECyxXRgG/mD28DVN54r9MUgtSenHMvS16ll3FMPJeWg741rXQ7KjzYOOQ4KN7p1VEMsSUNR8tAn
xuJ7luaZpyZUCcH53LttxOyVxOMlMSYpnRiMpZtpVrMTwDbt2pgqg92tER0HoA5+jxj2ynGK6QTn
inEm8og9WmnlW2PMH8gfVC97Uh2dQaPtsnQx+AimH/VzawPfIcu2gpso3gzM91f1cx8keu6JUCBT
qQcunRLdbJyfWKvci9HK2ivyAbV7dZTprxwV2ooeoHWIPD0OykgFbzPDk6ikVfrZJJwARG34lXf+
g2+bkwDzEzlT1M2fpeQv6llubVUdYDY9MHPC0Nw/24GJAW7585nqg3Ig45jYW5CKue67sCg7GeOp
nrUAPevNLNjhGzRZtrQT1C9g/O+uiJ+/zLiI0tDKMLu/nkXiuMlKK56GQJtVDVuqNqWg4U3vi2He
XdAyDJJ+naBoJHDe8u9f3DivampNpOoQcDTODvYsG0IE27VHwsBfvHPLQI7LX3RVab6/GShCk1hM
tSWDGDgfJtYCb9xqsK3qnil5KL6Y69+KnfEv2tgGlp49/2e4b1aUhlJbrjmtCOLRpXPWHcOuXtFW
WCGgZQeefeFYfH8XGQ746VJKZWF5+7CQcM4Rk5sIkNQ1q96szkiHCao+uvv8Jr5/KdD/Igpgw8Ox
AtT866clgESVcSVFUFBbd6d2YxXTF1rIjy5lGUR1DIc03LerV5F3QjUoqwUGhZEenCtH18TK8MIV
jfrj88t5KwZbnpJL/A6jIfhHq/36cnQaCrkZOoR/kQc7+paliG0llewsSkVDXorZusHnI767usXW
CnaVEQkThlr7ekRSKybNalo7KJu58Tsnu/ccjSfmkL7z+Ujv3kCHO4jfnutCG+I+299ffFhhrGlh
Ds04QP9Y1JcDJnQQLzLvt/2gU1yLu0yFCie9L0d+pyBZRubBYaOlxm85b+4qtJo+V4pKDTTT7RCK
u9UhnbxrMY+7JKW0kRbNTaNqxeavX7CpE9fH2kNDxFi2RS8umMY4b0kj1AAtg72JsNGcE0elT/uB
MstN2k7C3JCLpnzRBVqu5lUng6tFs4O1BekO4eTL3Xgx7Mi66lozDXdl8loiQwqKJljriGMTHDZP
ScNC1VJLK1yZs90DX43H6YuX6qNHjWjHtmxN55t5O9notQW3M7NHZk57Jl1dpIfRk/Y9m4NvfZeY
P2DEtvvP7/YHL7K7fDS8Wkw4aIZeX/Ywz05NOskUNIMXKVDl6GdmCWJEnK7p9edjvftMnUWxiZGD
GQEF5RLF+PIWV/aAxTgbpsA22u6QxNA3CSH0y5FmwUzj9/PRPrwyDmFEwuLktJ61ty8eaJfUomAX
PAVYrCZrV1myBnKJn2or+/SLl+eDJ+fiMedDRW21dPheX5mNvdfsCCwKRouobeIgNMK3S1n5n1/S
u2mbG/hymDcSVCek7zs16RiocXJGw9+vIf99PsRHd+3lEMuVvrhrrifhY3FWD6R3pgj2haZ7SlTX
54N8MLOg38GRxy5rsfS8+cQpvrkc4hp2WV5N2WkCuGGDTSScGn2VlHkOWZGvXKRh/sXIH1zeq5Hf
vIJQeYxqKdkHmjAOUjH2SfvFDfzgGaGUwKMEKJJj39tXoWXB6CU5oEE2oVMbOBSQLAtw8vM7+NEo
LkAKdlpYG823fAUUiU1ja60RdL0CqVANL2fJuvB/N8ibKdEz0sYkkNsISsxr3wGUKsFshN0Xh/YP
ZgXY4lzEAovCtbBc6os3LhrKqS0LWw+kWyk+iiAKRqOinLQijf3lw/pPrurFeMsr8mI84gVwAbaM
10VOvRpq1XfiIf7iS32/miBLR1ymGWyFOcK/+YwUdtxVS8Mg6Bdxn77I/MgPpUNsFXV5O5h6eZ2Y
LkKWchzb23gwzS+2X+9fkIUIz8FpmZEMsoReXyXHQLhxRm0GYlES9oumMAkVe/riZr6f+CiBcIjB
wKBpmCbefE+1VxFoS68ssIsLRYitPppf3Mn3XywjsE1ljUI5yHf1+kIyyy4Au3EhU9TmW70ptlE1
1qvEnNovRno/K70e6c2LWNeKK1q3NIPQuqf5AP3gi5v18aXgCjKfjQtv11oQRJmkK2IGdJjO2Fue
zPkUpByjP/9sP7oO9i9sIADmgCN7U2rrZltNOCZZASGtYl/WVX+dqXFKIooBnnJRV5aLzrJoRfzF
IfCDl45C1XJ8J9sGgcLbZxXSY+6pxgez1ULcaJouBlRqlD8+v8APh2GHxBEdrw7mttevhNPHRVc6
DEOtwUfkshNu/cU9/HCIZTpic8+y/vatm9qimStQFIHbgvvsnkbC3794G74aYvn3L+ahVKUISmvf
DLpqKIk4FtXBiqKrz2/VB+8CMDgCcziYe+q7d8HEKx4m2DgDy9tu++gbRbH/4DJ0m/w1ngSf5zP4
4MVllOAZZW+3ZjAvguIWZXFc00z5/DI++HKoxbA1N4lIwsmov75XKuq6DG2NE3gRNFHv2GTtaS2/
eOZfDfLm7YVgjNSWBPqg5acXaXIbq6Pv2bT2P7+Y988EygJmTMwIrq4/+wZePnhn7DQ3cjP0ZpMQ
u8SLXB9w065w1ScRJlvOt+omdgk1+XzY91M1wyJwW2YfirXP/qYXD6pTRZGry7AyxCmM+xIcErMp
hwOyUjX9GkGku/58yPd3lFfCxoPgmjqFobfzAfRD2XmAdoIpDb2zUbXrW/1ZCr6Iwj8f6v0ugqEA
kWCPNjhCvZ1bG2cgbydLrcCsPXhJiUB22Npbh+ShVWuHcvv5cB/dTG6hRtLOEsvlvtmJhx4lB+rM
PMNwndAG+vn5j1++/deH0SUL7F8//s0MFw2T0oY9P57Gc76nigqYAI39fzAIDRlr4arxTb0ZRKgx
Ep1WmAEKl0C3a8OABUz//otl9R36BIoZbRLUtcxB3K5np8qLFw/tcT0C3WQFr+syWsVtkp2bOAlP
6qnIdqRiywNKtAlvGX6CYXEWGIvHIB3KkjpYTofDEvFTt3gRpGycL57kR7eajSd7dSp8LF3LO/zi
tzNnRSEbABkd2sLTTtGfLDdt/rwFf8lOdZb8aIny/d0/m6H+aY569vj8659uqoL/vf1P/h+1U0HZ
4L3/pyH9XUTeWcIa+Vi8NVH9+cf+mYfH4WWpgePQXs5K/wrDcwziufhvqYM8k8n+Hoanm3+YBuZc
/sKPyWaD6bUjUTz+3/9L1/4AkGAzDVDp5jROeuZfsFBBDH31FcLPsCDiMKXwJbIXJxTm9athUBCp
tCqUe9E18ZmuxaCNaA9c5ShKoxbFdUjAtO2c1FqNALwt6xVTDjwhEqA1i7rYnGYCkZlz7Wr9mW4g
LsLu/V3O44RL4wxGN7JQsoEQbRu/u7HNjpYt2dpqiVdfCBcuCaWm/LvTJY9EA2tbSC/WQ2yjqy+d
iNTIIgdR1pVrOmhPjTdoKyHGJz2sowhLimVfNSkMx3jAnNgUD13UX5S2AB/kxBE6RPJkRLaJexp3
EATt37o3hwEO9fy+9YS66fuhOCebfYM1OADXD0XGHK67zjgzvAw2+7TRqhkcOUROBDnjb7vUcphB
mGXioX4IFYQCZjaQydOryF4LJzkN6/lk1LOTkjyLzdCLxwJ4+Loakf6jcjQ2jtXHa92ErqDSXaoV
Z7iouhT2d9IU61AlQBfWMRA4SOwVIE1ZPWVCw7oss1MgYCfE7hCO0CH7MOxmmw9VsUlxsJwIWa2r
BL5ekyaxD7H+ChQo4KmsUDI/Svs90AQTM7nV3rnxBYTkG5iKjc8pceW53oVZDZcIjtZE/d33QPv2
maK1Z2nuJQc1bn8XRbHWKnObq/MdwqG9JFe47eNh1UktqyE3CXPlEUiykUK5biPkNbnpophBanRs
80fYDz9saV5oIVIZM9KPKdWXixTvPs+aUAq9Kra1PjinSPfxyzsAtjRzGNZzqB4juNObRGsDBINB
66KoTVqTjmzK8zamRK77Kl4yAORC/A1NP7FiUmv1zl4XHG6iOPY2OT7x9UDq1oo8BMrHuOkuRRZ9
h8o1+MQz8VurB3US35opu88mp9j1NQMDdS1S42p2Ev1qMpUrz42CscCFjLgDWb9r+qO5cOGJSljJ
oieAASYx7JtxG+IvWk2anpNo7mxr1mXUno5EJorEW0mU4UCPMz4P4a+tJt0JT3Mbu4WeKrc6jckl
VQnGPgxnfYorv47aJ7MQRL4b1S1wFm0V98M3J2uHX4htS2JUzF9qG542nX4Clkhcz0hQV4D3CYlS
TNeHe95u5NgEPfaPDbpEcqFJyMIqcm6q9Bg5Q/0saartulzgECHKEc/V70Zml8S9IDhqB7GYuv2m
4t3EqdX7SL2aFZvxdE/zA5dzVa1rMe7S2iG4y/6ZNc19YcVXo8TQZQtQXh0v4BaFqHbWNgh6lVYv
Dm4SbyQ/xx4wUWoi0JzTEcVU4rb5phu84iKSzqZy1OM4sXEjhT2JfKv1Htx0XE+V8JspvpgLdNqa
0u+xqd0P0c5LCuUprnRIXqbXahdFCW/dmXnwsXJWushKyE06UkM9xPlvC/eN2ZPu0MfqUVFRv+I3
ghGFbmxjMaE5eDQfh/Si9yb4dwScUOKCCaBrK6t2rgjDc/12bAk2C+PTxJbTtjeRA65srcD0ocZM
laAKk1/RiJqgajeCtxGnng4ZcbijqbJxpOLr0ZkRK822kM6qm1u/mhwf8emRl3AJfwLga813M+y0
q0YzCDGJ+RwSLO3iyrTGIogG9WpA4AB4Jbku6ooMLzXmq9OyFdG8G/SLtt8pGboaCAVt57hbpTd/
16lKpLvZPxqFp5xgACDwqxh8oxvQxVzR7Auisu5WY2gfqlY8RNVkIqSNZXzbG0WT+v1sqLsqSQm7
6AqVGUfXuruhLdQHdxI90Lck1+8ny4EMU1CX/pYAnKLRYGTpDgtatJ4LV250AI1E5MzVOidYCaJM
BgBOaPXvmk9tPymcEHYmG6Jqj8l/xqmACH+L0c5BqNc//2gayYXvFGiZ+VUVp8RpWcax31UV3JxW
78GvpIae7tTIizSEo0o5rMiWSHEFGDnIgppTRLMVWlIAoWuUzPBlgRmzd2V4gbJz3neERC8ouupp
wgsHoXEiISVtboyyOrGa2N2jupovgO33OIsAEK4UArzPDOF5G1ObNFaNJsqv3MFWTk1ELRehmiU3
kdSdR0PpsoTVDWC4FvXeLmm1QuzyyTVvBxFaO8B44XkkpgTGu3zwpFFUGAe6/ARPmbVlucb6obaP
pTdYF3OWTP2p4/X0yAgxrTemLdwHF9X5qlQTez/qjY4KXcuSB1mGyo2GdAQXrUjyvZjN7FgTRwCA
dDC+WzDUyXZBgrtJLdMKIsPKke1SRb+Fg9wVhPl56r7OpuQs96qfZpbWN5muzJsuI6wKcba5msdW
CapQzI+VjcFYz+2iInjlm5WZ967UcN9plb6esvL3KNGX5YjdARn3RK4orrNwNiLlJzc8vx4alHI+
nfFukyoSBkjlbWxhNrzcZOrMhh5tOqXJbj18gVoIoroH2rMlojdZm3EOxcA2wvIJtXE/kFIHVpNE
RLbhPt5o/ej0af2YxhP1m7zrbvTCCtH3W7zzWRHaF5oe5UdXOYw6meG7fFEvaGhY7g1Eev44psX3
psNC6+R8Xa0xKjHRSEJcY+jxsf6iSRaeKo+RGl5pbtOvKiOvwREVxnwBBFfTjrYsEUYbRO3UbQWt
eNkaxdOkATOXP2uKMM2YjMDHIxmk7djc1W6HZdQh0j5DVzvoLAG+l0YPz1vWv7R3/3hX/pJx8F//
ve397le1pEd3//9s8DkU/vsN/k1LE619/GCDzx/7+wZf/8MwEMoBa3kOSHixx9f+gB4HjRG8iE21
cCH1/WuPz6GUjTyUM87WxtKM/cceX//Dg7mAZoEzG+1E8HN/YY8PYufVHt8B8mPgX+MH2jaSZTLo
X+/x6zJTsKNrYm+G5uQLZOjgANx9IRH0k0r3QIMxWknUrz4asomuaP9r1PX71HUfCGZXr8IGX5rV
DD/7KcHGA/9q04+2WCuKpsBVb8rrrFa7kyXjZFW5U7nGxN9BPEkv7Vph96XLeF8u0IAoqs+J0wKh
l0wxGZDWQ+Xho7HFdFWZ6q+iJtd+grOYR6jmSxI5CXlSfiKkx4MMed2qlOY7utQIHiy+NGY8rOCk
DzNqJL8nHVUEwuigqEik/wOBWoUdXUQYmtdkdyobtZnwjhhpeUpaonHSp+Z8qJXaPo3LEDRn7ZjF
gpWd7kIvulGT7HGAVJuRFUk2fT+BgAfBtUnHMWTbiS0gFhPJ17oprojM3LGImae1rY2BnlliO4dT
tcb4R+Oq0RDvrxwxjXiFLE381oR33k2RvaG35VwijVR9r443cdNlu6kDu0vpvDxz0ooK1tiFTwbo
mL0NzPMQd3q9hm+kI931nCAjH+lACLP91NvT93b06CUVSDXqQXaLxpa/K436SdiechbaUg2w9tur
pB/S9Zxb5tmctWJrFdWvVGOqVLzGObZqCi8UQQLCeA3xslq5fka5bZPFxI0NXtMemmLUr5iWftY1
8X8VOobjQOkSAsX0YLp1TNASXYXOS8ka7dRTs8nEhu1JDMuG40gm899gJLK9U3nfvZ4INbZPJL31
+RRvBw2IgSzUQ7Usj/xXpKTRyTpJnPwGG8mN03fpwVWXc2E0JjddSHRm5rCJ70C2wdZlyQWn4Poa
YnyQgZ6xGZK48/vavHUMwkmcSLHORNrc8756v8Zl9VaVsjif9apdF5TcN7LubkIlJOli3NjVyNFs
7u5S1koo4dLbdSV6Qyhw3/JyVPdp311pVj1i66TLZqdGty0Qld+pkeRUaLuIJL0bMrguSkPhneV7
92UMvqCTBUYkT5IQPo5dFEI9R/65K+aetkmYYMSJiK2+MO0RI4+lsEK0WX70OhDWlRkNQZFo9RaP
XnukbC8PYWQmUKsAYeZxzHTmdbu5r8+WOJaYENcWQkRZpVddaro7vcbMoFjdnRZ14zXuyOgwUIjY
a32EXc60bzU11XdZIou7PM0Sn0fF+d+aZI9Frcc5IBSYHVUtN2GmN6dJ30WHeRpsdPQ4/Q1qAq2+
FmH7q6rbch2xKyMBdPbObcjJl2yHvXU9Eno0DsLw+84+UHs0jpxgAJyHFoYcb0guBy2P8RK64qim
M6w9xZ5/9JO3T3qs9fbgVHtXTftsxeJ8GWY96YRKEq0mAC9bkk0xLHSh40s4I+usHxDi2jUSYT22
StAXOfyPSVHttTco4n7qPPtWRMLZN+4U3pPnAX1IBdtmSbwsOHXiAJX4dNI4VnLrJXVzig0VzWeM
tuwqnzXlHCPmTChHnt7bpX7PcbnfVjQgoy7CydeNF3Uv9V9YqeQVOTkDNdsOXBS8MMjIYzUf3FgB
rd7VT4klhl/S6IqjUxsDblt72Pe9m8PdhLihOHm21ebo3jXz+pzg4hOiNXBk4kKLyHIlIwvFGW5C
XPXNyShDUj6w56TrYszY68rYOTHZ/F4Mc1ifhlqfHmPV0/xKFafCTiQshr65x6YqVhzG23OcN8KP
J8LrRELQSNFxMJHpnN5Kj18jH6b5Kozny9Eqi7WOLnhdTUMS4IS5ZB1SOEeEJDSqVvTEJn3ea7ly
E42Nij+3JJhUL/tjlbnW2uWEtCaqGqWynpyOUAGumsisLq0Uh0eRmBSSNEfxLcfRV6TShFDhtAm9
teVpAbxJsca8Ya3DxC12+DNbIqtw8JDL6JCTThKbdAxm4cT6RepdufbsXPOBGV0Wrf0j0V1yJFLO
niibAX6qNaQvSU3YEGy2pAiZXkIwuVUZ3pGqwKq4/A4Q7DCvJoS8Vr2ns6Pla84tHfVWOHtnZMvB
odClZbKRNKLhSYkETIcU5OONXru/cYqeFYNg9iXBdohxnOnuUaKJW1HcMQANufGAJTgWW+lmQBuU
9MoZtfoM1Vp6V9MD37CTxxI0x3dFae8sZcjXNCXa0rcV7xusfcIzvPpnNfJC2V1+IxuE7Ok4kYKU
q+eznM8KD8E4q1162/WtHsC99vx2edJuNoVbQ7Jldwumnh4bcKnPT8KpvktHD7mpsxFvcmpqGwc0
GKL4MjmQxXwBSLs9c1U6YhHxBQnifn8KpetXmF/XruigHc5lScadY+w7mbU3Ebar9dwRMGLDrtgb
Y/WoKsxC5HWtQz3c2L31NJX6fjCtnxQ9LD/sNWoUhvVn5+F/trv/DTwYSlV6fv9+u7t+/Nk+/u2x
/Pm388fosf3b/lH+ypN3u9/nn/Ln7tcx/tCXYvXSWjBtNE1sZP+scDvsYxGmeYzJ4sYbzcbzH7tf
lS0z2h62Z5ZmsS391+ZX/YM2q40nRIVyTZdd+yub36VH9aLJBIiMkPulVcaExi+ivilvp2mvj0aY
U43Fwp+m4842463W6etsNHcv7tPf8WQvQbTa0kt6OZZNH9BbcIgLiHahGL/eZkeFUpNQReWX5XYr
HXk1Fc2+y5xtCcJx9ppvhWr5/XDvGVvFmY9RMat+bDzgOFjpyXgy5izqvP1f/FZv+pP8GvxWyPBp
LfM3z3C4l72fsE4qD5h5uKnjadNnILLsgZxc3dlq+CRm/NmOUvg2fUSXsFrsluspNAmPjuqd1fum
/pXqAEPq+/uEws9F9orsHOUQ78vL36iInVoB4BFuulnEO8Bq1Jws8wqOTngcYwz4taXkxzqXogUJ
O5N6QphUP1vstjNJDz4uvyttaV0yO+QnhnBDBHysP065rUeBwaMcvjvjj5xziITMZlflmS1XSTbg
r5erqbRWusARSmSf0VFmJRi2cxMqnPO6AaMATf5MbZQ1zs5tbZbrNMdbgt1cxMnBVq4GnSpZyLqH
09BsCMJwp6UkR74IUeaqfojscCea6rSz9T1+x1XTPtBzDpS48Wf5pJQnIHeowAzGoWa7ppv7zLuT
Qt5LQSm9nQhkqUcnMPu7EFW5S3pRLqud0fbrostxKUWXMxQvJz3PWX0AQvsuPcXCCQ9W3JPREWJ8
zE8nC/KxLA+G4WzHztjbWVRAp+y3TepOWwUTLHKTNSY2QLUwicz2TMb2FoDmiB/eNRkzH9ixy63R
VOAn7m3XO4DQ8p0Sp3ZuQXnDYZ/ILT4/+LHVvu0GP8o7bg/DeOa6boarqrUueZ6rFPmh6O1iNQ9y
7ViEOKXtWmsIiz7qZXNaYnNPEtcfYOuoqneoTb5M6W7UFO5Qcp0N1V5pzyl1bzEiPkq28KZJiaT6
3nU/wKysIrdZkQZ+7Ki/eNNF0pZ7l7D4wnW22I39KOzEuepZ9XXSh98jp1DO4HuZa4dQAaVOWXFn
QCJ+xKulwwi8gGVR/YiMJqQ8U3PTClmn1FTL/FeHpfVSn6Pq0TMS9l2GtXw04bKeh3HgDOa1own9
1s5A2HVDJL4Ncklmo722g6uCGd7O1eiuqLPSz4ESUbcq2czqGcyhVQjn5ZpVWGw1u3PWfYu6aFUO
S8mxru3x0YIqty+tgj7L2MjoLJZ1cmoI4whX0L5sZ+lc9XrR/Nkz/p9F8utFktd/EZv++0Xy7LFc
ikJvVsW//7G/14TMPzjv0L8FUYS8Ci7CP1ZFj1XRI7uAZEeT5vKzevYfq6L1B+UZ+sEoCRA0Igb6
17L4f9g7k63IkbTbvsp9AcWSTP3kDlzyBscBpwkCmGhBQKg19ZJJevp/i8ysyoi/upzcdQc1qEEU
QUC6u8y+5px9zC+kTa7aD+7Nlc//l/a+v4ln/35ZMXHC7cM8yFhlbKtQ/ZdD2G46TP0gaw5VkWuH
ngT0TZz6R3aTOAD6mDgv6BEPOTigPYHydhAny/RVosS9h4//LSacgQgc33tfdXhHYUrruRstUqll
szFN7yZqnIRI5Sg7iKnSGTJQ9aGKiB4t4ckrgj2IDAPAAyoyPhR5d6eVOadFxb+xtccMB+BYnDOP
CdQGK1QOUcKZe4ZB5R5WgIO1PvXhzzIFevDn2QumqI84Yeb6qs2sKQlHMgEPCxTyfQr98aCVaC8P
fudP9wzzk6e0rj9gmpVuGBPlAJg4zV5Skb1BnWCgnRRXIBius9KBCFAVrzRqcqegfIadaRHebc0/
2PMV3JAxNucGllE12AcAATT2uEPvMlgVXBn2YR547pVckW+pPQVLq+hBnNYICJPswgz4HFhgnnj6
a2R+HpdURILtBm8m0aouvEkgSODLrRS6o92yu1C9rO8oXFo8qRFg+2RmjeWP8hk+4o3X6S/SmGg6
CFoe97OA0oRQJb4nvyTljnGL27FwtH2h7KgMayvSb23lejU7WcXkD8gKS8ecYSWujMVkeOYV1jrV
grJWJDr8SaZS7H8yjSYMZAAKsqbRLlrlxN/ZxxNP3ce7Gi/pqVXJLuWp2IEfhC9lqxPsPnVp6+Wl
yPLkknldtgV3MwXAfZIQp7ofiNKHdj6wcJUG9JXG6U5OyTKkaQTN29jbAUgXGAtTtAfUIY4YQPsP
g6XP13aMq21jQmbe5l1DEk2XG+s+kgD2IXCWdCYjdknS0NFx1WxWC1IVWLWR5ffp3BnqEquBDIpM
2TT1pD5OPsRh7n8Z+n5cPiaNv5w55sna1eV1WrXZ5Rwb1hnKCRgFL4rL59kgSrJo3GVnVwqCOpKB
lMFjk92MNcnIMS5lUney27aoxJGnpQyrWGbGFSk++bX0Uxe0StvrWVAQpZ6eJIPky2TS3BtQOtre
ZWD03YtGbQ+uuj+DWeIpceP4e9SkIGRglQwvs62T9+6N4oabRL9NwU2HlWG8WUVkHPSpk3gOSMXk
cWzPBR+nTQppsJCEZhmNcdQVPFMXbMelFxOU5qAC3ZL0QoiGCNlNeZumn091jyojXqYtr9w3WFxE
+eVpxH8JdFtYUiPrIeNB+n1F2PJ0ALqICbMgJHAy32PdUDun0b6Tys00qLSMfZ30R5PcGRilp0IY
l52MvkWxGYKfuQBr/UYruYkr/1rHJrFBP2jvpmV4l8lkXKP3/mAGRsM91FZouHq78ybNO5BL+Ara
qDsm6/0PMjZ5nyGZHkfH625lhUMGUucCqSX1WHjm3n4cu+8cxRR8tvk+4oTdacwGAuaIHuKBNL20
IBMtgGf2ctaN67Lxr7J2mQMTdem2LLU5RB5c7YhbjfCqM0YY7XZh1DQwzxgLKOPimBNiv+29OuS5
21V1118ttdEyx5jnvWvVXcAgFcFENF0VhpHCzxblCRCMA0HIcK4Zlhm3uV12Z7uMt6Y/phdwEoqA
vW/P4VOCF3RQo7HX1Arro4MatBXrDpVQcEzF617VWjesssPFZkqxbl3Zv2brJrZR00qQWPezk73u
U51pFt/czwXuuO5yUzvtHzGrsOBFwJL96Natb/e5AMZblHxVRmurQNikn3m57mwyEkOC2Eri7Yjb
H2NL0SKMbptwGsgvKArX3owYjEGpn3wbegqGfEpJyYBU+U8NcbsH+BUUfEl0KofyLV78+1qjF1DO
Qfj7Woxx0M5O0gcw2PrbQUYXzRT/4JwNKwKJGaSeRQ8Xvpy8W13nWqnQVtBs6bvcFhO0w/rNXG5l
P4adx/cYRv0kNZHddrp+Ae8zDVXLgJXvqL7WLdxMv4lqDPdatHG07uw5M+W+N16MtsdlZS8FdV3y
0BVODAqXhz3PXc7mwoT8A6MMCQ8Ppj9DxTNk1QUzyE0AWxpZuI27B9eTMAmrCJRy4+MMv2oPkzl0
4VEBi/DNCrxgWV0ByPWfUhiwGsDAEGfoSOpWXd6PQ7bLrQKJjOn2gV763KX9aJ+Lxb5zZ5Uchcgg
DUXeBeUrg1HLvJ4qXmbbvSctY0AQoLKD5tD/9GAM5qzAbYD/79A1Zjg5MAsKNDi0lO8F3BWS7Yx7
9MovZqJABy4k1lid96Cx3flQvfvEneLhlIx/fJZS/y08/7PCE5fNvyg8P2LI7a/zr+vItfTkG/+2
jnQ58gnNxq4C0XmN+PhtIOP5X2i7iR4y/FVh/ZPk0PnCpARvJPJVzH0cHX8vPe0va0YlRjZKVp/w
V/evTGQwQv7c/7OOZLUJTvPTpLYaRX7u/5mv9ojQXefQ+i1qM9FgB90QKYZKz/DT5H3Ki+LYOzA+
LhghDPcIKrx46ygjW3ZwJ82vTZbBHu4dJw9rJwetJZFVkb2j+qnZSy0xv/odep1IKR2UkgaT3LRL
ppMuOXZo0Cwr8w9IRTyCCmevqU+6Vk0XM2mJuKpjDjEvwoTb2S6UTuKf+mAYDO3BRx516Q3u8ESu
HJ6mzPO3hl7kQVN6dzqXPlxJ/Xqeq3EDb7YhyrIb2+8NoEC4Hgz2G+iVcXzSs87vYVMZy8lOuroI
lZXAzRsKAkWWQh7coZU3jUjFIbK9KYztxTzM2HQOwiKQlXtnAg9dzM6tSkz/wat8b6+MXF3VXuEH
2SzHDQ5YHS6PrDdg1amkE4dqmjnO41h5ariLcBa5m6ar7gxfq2m963SW24pZnH4SIqKaV6Uab8Hl
QCCLSy7bU5P2mdpHyNLINVYFZ5xfcgCHnRHBYYk1pvhUylnPSMCYO+YaI4DM28WAo3vTxp5T3hqW
zgaMMDO8vXmG7vsiqT1juRj0Hip+xDWAPiuLjHE7DMBCGEcnxdNYCMR64Ll6wfIDey/7LTIkAkHU
+rwxl24cdpHTjXu315N3vapjN5C19PdlOxiPdqT8Noz1OF7zB3/4/nQ5aKo5i9ITp6qd6xxgonbQ
GAo9gVuaNlChzyQHORunUT0H5CT9K7NVoZyb9NZIc33n6IXcVOQIYvuxoV51Vtm9m+i3DpXQknSf
jktqhEWlNyGMUu/BdjNYnbPLRiiUae/dEykwnxRxVbAJUxudZ1/c9/lMlKpJqwD0KNkTWVQddZfV
CvGp8VZPvePQzivAxFgeIohxu7Gp7KPDtnGTZNoeJB5yRW8I8qrr7mcrgx/DGOFGi40IobmKJXgm
JgdW0c75pqoSl3tI8v/vK3YIJ8TJ1HyZSVnCbuzUNlSlK7IqfeDTOlxWjGcJaBRseIjLSTMMarmq
N6h8QqDpzqao4+EiHlV+41OkPoO159KMq8joglhMrNtnWiWSUTUEnW27Yq6k+zilqbxt5mpfgVLb
Nj66UpmN6Tu8F7VtPbe+lwNR924yZLzu2bx3srh5XlVOF4W2DFd1P39Uw4Crtp6F3Hp0f0hWs2zn
tK6WI6tVzr2qUD0FBhEJL/UMC3GrS8e6WAFnuwnHGIIAlj6OJgbazWbY6RQre+jgSEInG7+VYbLo
mjKo0m1cHApfO+pQ8zlh5ISpTR+eIr1jf9TFxTnG5Hvs6gxZ6Jz4aPSa6NVSIwqm/16Ln8ko/9G1
aDFE/ufXYvhRJL/uKLgS12/6fUfhsm7w100D0cefG4c/rkTX4UpEHAOGARTJzzsK7wueXbYUXJcc
UD8tKbwvrCf4LqQ1yH7WQc1fUOisd+tPmwMc7wx9cAc7pkWqyq9QhBSvouTXaxADJguxGqrpH4Yx
Vk/J2I835qQeSLXT7uAsgkNNYMpfzhaSHbs2CFy1eYqeZd6Or8R7pBdR7g/bsnCYDxNcBp6+B/pf
pPbt5JAcwD/PbQNq8hynsvjIHNi8A3pptZA73rBVDx1ywM61T7RCI+IqRr7SfYNTK18rj/sWFuLI
gCHPz6h37nJUa5cFkhpKfkc9mpmjM7pdOAISH0hw3lf3VeU/TRrhKWQ00E3kDboKDYqmXnLdozJK
w66r280wN/c64AJ4jVMFUbH37+oJ7dAw9M29Beh2i45YbmPVsaZse+Jro7zZs+5X3yCj2AciEIof
flSXJ8hOyZvHxmPjzUCsBrT4D9kg5D6L0MBsLPjloTUiLA8zOWn0Ik5kvOQoAgP4IAMiIc8/KWNS
oPSWAZVpB3XxBWJXyn3q23TPjTXqzxVlEpx5spw2Xmy0wPNH+8rux0/ob+49elrRQdw1qClMD3zy
ZvGrQf3mdvtvpfzvjgRGl56w1sXRPz8Tvvb9a/uaJ6wyf5rT/v17fzsaPOOLztCRiaigMNY5Iv52
NLhfbAw6gs0myr1V1Pf7mNY0vuB2x+0HqYZNH9a4v9fK3he+gGDut/p6/a6/cDA47i/SPQtvPT/e
Zs1Pneyjyf+5Vk6iuW4pgsU+zmwJMJ3l3RLoCOHIWHHt126OxK0xr0JsDKkBxLlyCvR8dsSOWWW/
U7arTn5npuiudIZxoIKCpP46LCVTinEJXMKJw8Rpigu3r8e3JB36Cz2Df7fJ+lhLCR0l4nmD1GEB
GSO9PPDcFD0gj/yu7JvlBsNPxzQQkGMG8bxC8e8lGwJvpq2eK+audfsRtyOgOjcfWE7J1A8L4FrX
ej+kp9gTsONEljLPHdDBCx5/q5fptusz7zKDPRz4CcL4xqDOSTLTf88gZ0LMbWadHW5k7at50O9d
lPY3ee00e94ZN5TmRP6Z1avliCJYhLrfdTuxoOgPTCZX6YYQoNfCM/hFVVxkWFIb1p3xOOcqgGGH
csYevFtVZJDDmxqsrmfVbzqxmph9ULMtzkvv61cLGniyI4vDMhdkg2Jzt+fbRMMRYVvDmU3ZFVLr
NpwsF6x8m+4XJyYqBf8C+iDNKRjjaLKmaJ9UHyZ55Dz0NPnIY4ox0vG/pLeiyi4J5PA2tSetMCpt
cMRe5Q27RM4+NZ3f6uOmHET1qpnafDW3bfTiQ2OGOOvV56UzhipYhOY8FIwWjm02d4cJK/YVC1Z0
gXpvEpbh9aTWs4zILxw5uYexa9xDEQ/j15EVhLGpYzsHSr4wIMKadQK/hr5bMMnrzJ64O2YrlP0O
fouhVO43VTjisoSTjTYvMXEh8YpAkZXpe+qodqvzqTz4SYVppbKTcq9Xdvkyop+5cRH5bwp0Z29t
XUFxmN1nIvfcvSvL/E7m1nhGgOQ8EhdeAMNN9FOZNu4pK4Y4bAwnCdtuOtHUxKdRn8pd25jawdfJ
8EIWJ25dkmlSxqSyYtCd84m2c8TsRjRce2WSXxWTxeiuyMUUGK40TvPSkiSDlcN97F2RiKDzFTPJ
Jp3v8aBMF1J1xlkYBeCW2K7HV9P21DHKHYusoS7bj/nSvygZqVNU+t0BPYL50OmelmwwWqgbU8va
l8KJWDlAKOiagFRYu7n2dbAZm0hJrQ0BiHQbN8818k8UqtsIi8eBIPSJ9EWNH1PajjqPjJgerQqe
MRsH3oomh2fDBUlFBJDHrAAV026ayAyPboauRkt1NjLEaMBKTEV6nSVkAHqQ4c+qX/rTyE7qPBmj
x3bWted7f6mMo5X3YKGsxqi+o2+Ob/R+ToqNMDKxw7nTbdPJ1dccLBcXCVfxEChDVQY/tMxuBFKv
q2hc8nOHgWjbR1O57QujCA3Pmg6uq2D89pqqb71aRTdgTOpTIr2EhMt+IvAASeCOvTZjaWRb6Ulk
kdi51eycDIqDSx3v2R4FSX8q9VpdJbQtL3ZdQPMmonA08U19rYEXw16vzejBaKV4M8RS7SNF/0yv
1d7bZT2FqTWWBJ+T9exCgiIGSMn8OooLdUsewnQ720wTeODaPqhBU4ccqVvEqQet0Vukq2Nyyu1I
JyDWJs3B1ZozxDt5TmGpPTZkzGGU06sPZdbxgi+iopkHLHPPhFXcjJ2wH42o0dhpUD5cosYlqbF3
MzYkPh/p0jR/lDmJ9JWh6ke70o1Qw8D4mCY4FTHSEMEDT3zZmkyKdxmiCRQUebLTO3LjxiXugsZq
M2KjOhHfW66Mdkni9YT1eDCpqrw0T7FMl/0sHXtPape3NRhrh1iiDQwHg/9UamsAeSeGu8ZvozN/
jC7qXrlPqTLkXsZtsuvZ3F8Lh9U6m4bybXZp/NlnyheiS9D0elKeB2dM92LS0nBaSKjKM6ffyrE1
mW1rrgA+MBIs2hCsHNhFnhxzTDZHQKMNOgqvvbAWA8w1a/4ACep30U5e4JTdsU5o0lxuNRlVL7W5
NBP+TvcuboAMS0BlEFXjhyYrxo+y01XotOa071uF4cIdRGNsnXlhraVTPicMYJTaabPJDLdvzfpU
uwTHkFW9RpmwOCs8BgKRLsqDTdYq8yV7Y5lP7dwe7SHVroxqPMiY0bObxlcTcQAYxKatMVPtyQzR
D8Sndtu3RhsAPy7rbUvQGrxv0BLFMaeI1ze8J5L+neqUAc1AqnafFRc0vOt/ixGX2xbmPvvS9kWn
cznAzXCbwFMmztlFR97RdsvMdFcsW9Eoe8cceLwztdaW24HFyQHlILIQAtZpwCd/oxATLigsCjl0
Z73jPqsHMz9EPtkhCF/lcap5eUo+8w+SIpxPbG1dMZwyMdtFdWh05XxpKLHvzWU5OOO07Esliidj
it7X0V0ho9dkcruDksWWV4V1ckVarsV43K4guxtWhVtSM++wYg5HCxjMvTWPIPJbLZtuEhdS7YZ4
x8Ekp0a3QqecDHTUqWCBrGs/JvzGRwOB9iPPR3NiYzkcTIKguGaG6l32cjx4onaPvaiX1zYhFVhP
ynOU48EqinnZxqOM7nkDJK8pu+cNWA3v1RNkvlg4nq+NeMpC/qIJE3xiNaUv1RlEu37qmFI8AVoG
tZ7EAJR0bRzrnRIkqwunZ6jho4X7ITWIAliBEc3nudVsWrNFExJ7Kt0aXsl03ylTyK5Wqd2xG4gB
7U7WeACINOiB1pVOgey+rO6oL9LyCgcUhiINzzN7Mv7d5ELvGHyFomkydeNDUToy0yoQPpnph+TE
mTeJ5aigmBqgN6aTfjWlZLdKuYuq0zAeOncsdpNAZcOfUWFK4o53ZiaQ0VYpQ0KguUHjifSgy5QU
ZlfVd51SN2tAT1kz65vaDnDCVIUDKtWNpxPS2FNa0BNh6kP2M72rdJp+qFq8d9DVX8g5eHXqUc8R
u8fVja/FDkazoT/go02DsjLVyTVbYkRqfbxcLNGShIG42O0S0v6AZrBlBVlmNt6DWJS87AS5BWIA
2RG1ZRcmnWswceri0C7scpd0Q0pAZKlueiPS9hE0c4Zpst8rmBMI10rnysnm6N0zGwR3bRvvy2Qx
eRsG+ZDalXOVml581lkr7juguztt9VY5SeHcx27cnsySqzPIxJKFttUX9UaMPhsbzR13ndvHFy1w
jDcjG6etR+zeWaYtzaOq3KDliELJkNnXA5lQgVZE6IZBg4ZRYQ5poLwSA3maTvZ2KUx8NYSYVYFI
lbtNIh0sObGYMdWV0i4k5KlL12tHnCKTdZCTY9xHvZ9s2xqz4cAu+GDPVr7PZ2WQ+0F/XQv0Xjmx
OhdpEVVnVxWA9QdnES0xR1r6ZKdtf2hUXt/pRESFk0jjGystWfa7i/XIRVfw/MGHCsvUEVsLUuMx
ZU93cCPMskNclz+8MveunM4uvo7EUyPkLfUtagBxWHJsg2iMLXgkkU40YE3kQR75XDUzKmCqAQy+
dP2nTu9vbb3bUafqp9xdsi0ehW/aauFnFn49ztpzOapkY8aV/dVkkrFxvBbnZ0XTUjtuRxarPh1r
FG/bNiIhe4MTW22HDiGXM0hy7PhgEJYk+0Ld6aC1HnRrscM5xqE+sFTdYDaI/g3eDZDGLxOcX/u0
VYf6J8KGhpo9UzoZTjgbCFs1MZ2DK3VhW3rpTtiE2iMF1742vpgePMPwn2ZvrG9EssSX3iya5yhl
V2wxocfuYIt4j7mofphMf9npNlEthNel5DX42pnIRZHw0KYip6Bdhf++RSkBpDx9Yt+DWSQtSiKR
8MDuaywZhBTmpMek2vfYqeLQ1Igq0TLw+2y7HwHHIqbva5v4Ot94EsPgXvYGss+sIUrb5XcPyty2
r62CuHv0760dysZbLtrEdV+o1OO9LUb2nJl6rUb7PPQsa6hQNpg8cwQUYg7tJZlvx6EkpiZfTkDY
MUTnHv4O3SB4hq40QXpYTO3CsR239rvoG7wcmhX3XO6SonA7akb1bRGyECHLewIS2sQZTxHJYBdJ
Q7WLKFI4txXSoZuuWMiDnzgOrmZCBj9QQ6TvdbSMyF00ZDZ9Iu6qJQfDjh6TqEmHRUk1j84lVnDt
YAvMEh1pTg388SFd8Kfp08fYTU9dsjS7crDTndXKYmdPTbEbY3onp7ZNYkyXlF2TTaxFw67C3UAe
XkgQGTuswEt6g2qJGzpBtRLRv55T3C6saKcxveNB9y8w66sLQYTUBfmu+PGQpfxAIEEpKJWaHhKp
bC0YqBdIo2rKwQ080ihOYq2zx8+Su/gsvwEHa+hG1qKccNVuywspdjq9PDmSCu+4uVby5mdR7631
PdARKn3cXiSSrfW/0rz+5K89Qb52B8XaJwzFKBDxx6SnMTI0dnXldw9ybTDaz16DrQlvULu2IOZn
NzKsjYlcWxQQq3Qr0dq4qDbhsnaUCLxkJpTdxHC9jRMM7v5ny+N9tj8AqMv60DfuFHitYxyn1mbp
YdUZb3jOB5edGjmfsFJea3S2cCuykiinsT9bU5vtZ2Z9C4cY/dbSLPd1azlhodV3mkjTQ63xgpmI
s+/YWVjEDFEpa3OH1KqiFD66BARcjglNmgWPyMH4NpDFx1QPEz/vQ5CgYPnGJsoOBs80z76n3MeG
92De6GvLSF4bSqbPPjLP2vwqyXsmBTSZBCFlgfrsPJ3PLtRfG9Ka1cK+WZvUYW1XWaKwX6ODrddW
Nl2bWrm2t/ySa6NLy9uuzS+BJOPZWRtib22NbS32nkureZ66LH9z1gZ6WFvpZW2qIaGXe++z0wZ6
Px+gqbRbf23E58+evFjbc7k26qz4xCX5C+63aW3j+8+Ovl2b+3Jt80kA0i4yDmkZ9XyVvHaM8J+T
gXwdEgzruMBeBweiH/zwT7O6fyCm/6Sd/V2f6AIkWcPDDcdh/IZO0WOH/ecDtfN9kyah0fYzSJJj
macXvYiw5M+avwXSRh6fb9pn5CCMcNkak92WDpjnhWs8d15CvG6LTOp9Hgd1JHZvvtQ8AykH07wn
CoPq0fTq05CW5NfrZNxQPKm7lnwpmOdanfOeZiZScZdkLsyGHa1Anxku0dWae+w8lqLbfua3Am4+
UllFS/naLkNBXlTvJKw514Ms/zzTcKJyvi2fZ531ee4l6xHor4fhv37BDFwcP+0QfruBKKZZJQjX
tdGb/vkF84k5mi14GXu5ce+XJ/OpedWemjt13d3ixixvtOLfcNw/M0N/eotMYJUrvxqLB0el+8tP
VAxYpNOn0R6RVfRWVF3as+PO5muiORcRUEnXl+3csDdjTZG8GfZCzqIV5T/YDE/mZp7TaFdmaua9
dKmot0tkcocLcnf0PcmE2reur50HlLRcdU5JfmaQW66XY2KY28PUVM3JlC0cfqR4F1QynE+MUzaO
690NUDP2LKFjhg0y2xFm3ezmTrG/r+zlxVFZdNGpqLgYG9vb93OhfZWpak9DX+a3CZy6S1EMRPSM
FMT3ie8sLPTSDFsyjO6QgK72EUvyen5JUXz7fBv/n4301x/0N9JW938/PfjxR7Viq376w/Zz9XY7
fLTz3Qfqgv6PKfX6N//TL/6fj7+wwGOy/c+H9eGrfC0/XUdhOvw0rtcNPs0W3/z7Ig/xNBB83cBr
jRr6T9oWV//CzP1PPiQ+jn/IqvUvfIVNNueIMIiN5Z/7w2qPD8lhNYgNhZGmDc/ir8zrffTZPz2E
xFyYlkBVzZYBstf/ctq3GjVsaVhMVdIfg+tcu629rx3/IYvQG+gZUeIzVvMRh3EacxkszrNLYzL4
L8laNxoakuJkecwHZw9ScGdo2jY7LVl77JUdEACA2XC8SpT+2AgynFbF7WLvs6XFJh1UCe6Ior5k
6sAYfucovrcpT0XWHgheusgd89Zp7WvbMfeqsW6tyLi2kO068dsUJ7u59qnDm3uamftlirYUR3Bf
0HMSRlv0b0txP8ewQSQRnBPIQUtdubVHdJU8GbV1XVrTY21aQd2XZ/bj2xqJYyHZIuBcmUX0wJTc
w+FrPXROfGhVdiMji+lJwiS7s9vDEikASXFx28fugZUCWWH2+NK3/oPutU+ZxUsW69bejJwLYC1b
tNjftd4Mm1qeLCQEf/rk/YOr55Md++dz7fNNXEn5RGEYfGp+Oddm2You0TVrS1B5GCMIka48xaq5
sef5xm158JMEI/vibrUBRzfvzL/+Bf5XM7Ga1ohn0WGzscPmRv35KE8bH12PSBncQniqMXvA7N1N
OsLJkRkNVnxxwzHq7IdoWUFaj2OZmieW33SMjplu3M3HDKZptzgIWnGXpjvXiOQ2qhYI/+2BgNA8
cLxYu9DXKcqCCYqAOhky1KEyhinQMa0utspkvDDRfVVVZDMrMi8bKq0NIcU6zZb4PhMZB1NruaXI
3i9dagQ8e98Anl8CU0DAOFwSd90cyUyJfyPw/qUz8j9DkfzTv/X/4zH5+2LyXxpPCIR67fu0w5mZ
/HRM/v2bf99qQhDUsVCun2V4lIgX/thqevoXUISrAwWF+bru5Ct/nJPWF0PncF3dkp+hMPwuv5+T
houdBQyo58C4xOCIifSPG+P3R4rLhruHu+YfPGKYFX45KB2wh2Cb/U+8MT/vFw0g1owx538TJ0mV
iN1kIDhXHUHuweyXpOaZNfuUbZsbSMvGOKJGcN16WEJrYqq86Z3eChShJacS8dumGoho3wyRbNAz
ucV9nirtwV6NWfFUfdbNyWUrXT3etTaANzJB/a1rciB3ZZe8jyzoE9xjhZeEPRliBII5xeMSl4UM
oqL0LmOjtMggFQ5gCT70tw6GEIG3+T4ezJmYw0Mh5eAxH0JSO6RtewnYtgwmrgexg1Y25EE0xX0f
uMWM8KEUqsFJMLN3Qhyt30d2WjyZ0xTfV6Iq8SlgRGEoG1/NRQOfZdbG5Y2Zrv0yJZa76XtYNUqo
NljXdnYm/JSZY+EEVWYwaM+KqDxPXYd9csmzbanx6pRiuoz1HpSEZKGVmi1qOqAhgTWkdbhUjvG2
Zg0z8auGSGx6L4UPlzj5m3L8ZcJdV/jvcaXFXwUysSTAmBJZxPhqwghjwQ6lRwm3pVi3NrqZTnhs
Y3HMeAMYYZFujLxvvJwY3s5pGUWhKyZi0peOLXWRlToryqkpiQ5bh0MmO/CrgeLsNS0t+aGLCD4G
y+Nag7440t7p/tydSIHsMIh2WORgpgteh7GPJ/YDcb9BiVixo3JUfNV7ymf4UtbPSRd1fSCHYqZf
n9Kq2ZiuAN6kVckTuyMQhKYukoPZ8XOM2SzHELqex6ooBmyzme0WnGsVtf5llfikG+KFGd5hW2By
MUU1HVgH+Ht3cGcboJszbwWUOSpw08vrbcHH+msP9+2cp5l1Ir25e0jIJHqNdRMuHbOzxr/kyjPx
4HpT/b2R9vzcsSQ1Qjt1U2SWWVu/GJSljP0Nx873WVa292QM+GfERFoULrXyTxnSv7NMmoYNcZkY
IvAnr71Fdjk9dhauBoAIuvYx1JkNdcEw2ifLzeWb0zjV3pu47YAy+OqhK0uTPXgvWQO2PXqYAx5h
aAKjlpSwcuCbqEJAiUFji7xHqUffYVxs99VyYRrl+tzmzYHMWG3EX8MgjgkPkOImZloSsEnJ38B5
muu3oh6g0y6K5qCnXdYy9XI8tPWpcy7gOmBOtYpJ/xaz5H9aVY4zkpxqQe6AD2PjkZ6NH3b2gNiZ
jR4zMMZVtXEblPlLlyBZj5yPqBDLs4pZyERVYEplfq/GdZSl05+/2e4koWoQMv1MBFsZNkOCT1Tr
1AOTO/aQnhkdcox7x1IWK9tzHUTFbopOcZ66b0vnArKJO3I8xMrOY59fHV2dsJyNOWOlLue63OWs
lUDoedFhnpM9v/eyrZqiplKYxKY2kxaHcMvNDvzx0YfoReqhCRjFyX0n0Azu1s3ct3UToN1swmQp
rQxGaqobgVQTMDgBm0KyNWrSDyYVydfFTZJLPTfyeNv0UIWZngn1pPGgGDvKxHbYAGUcnqWZJUyB
tbVhztOFR3uRdnOuZ3xEDLcyLDtyYTFqaHVPxpPNwYIWd7humnyesU1X1UUvu+6pWyEpWJvfczlm
mF1azmnSTDAt+fnKtRiYX6J2ar7qvciuFk8sODSSafxmRetUPUqSZ2Ncs8RxtC7bQQCj4QMbeVpA
mbXuI5rF/d6VXnGIKfP0JrXqwCNm5shVYq8406J5t7TYVaAkB9huUN7UVToMMcg4O55tVMlZ1rFc
QYoS4MCpWN/ZjeP+D3Vn1ty2tWXhv5K6D/3UcGEequveqiY4aqSoWS8oasI8Hcz49f1BlhzLdnKT
KN3l1lMsOyAJAgf77L3Wt9a48QLGJJGvaPMYVcjToE89446WMPGwPGX0Nl2LVJQHnhlmCMdrSZ6F
hQGmJO2SuF7RW6+CdZ4iR9ZDs5bX6ciU343AWoQzBcUdXuRGwxw9guKq5lya5TM6MvtArgHfKRWZ
s0zdexYnJ8nOM4nbrUK70rOvLMvb0KqA6IH6sM/qQqhXyIZJ/zXLWD2Sg1y9dERb3lh5ZB/YUeIj
/rVqCfxV4WunRW1npyZg6stysCYTf2Ry+VhVm2jU9UqczquwPWZOa07CY92/Qssup/M+t5RnuZQV
+5B3GGiQmIxEZTQ52Ld1zwCbB5RaHXPfGuna01Xc26Kjn87aJI7a1IlO4O4iNCL+Zt57AHZcRqG0
PhMop4GbjImylFAkHjGEsa6HCP1RAlHpNI4c2UXaDXy2y8Mt9XfmBqOiUMqaOT6/oLxqfDm+LByN
2SNk1kK2tAvkSfo2TgboQjRn1qWRygRz5dKTGuWIBlRfbebkZ2sb8DFgY4jZ9hhm+tbWysOLPJel
rZcPHnP8KXSuDaJ4K0WqgmmpgCfaQQWAFOCMY7BgRpENs5rTFriDFU0ohMTupysh0Yp9aGfess8b
H3sjmia3GvNuHSjAuGqf0qFFh/CQBJAIJfBnws2aPDjNzaQ6SmnGL4rODO/CmtBxhAGrvnH6lRfi
fLLMNNx7zQBzxu7o8YFcXUG3GddGG2TLElgbg3NblRZZh0VvaAINXX9VqeLYMtL0LglaTEmEx/U4
55NYSZbknCKW9gsWlwqH8gZ6QX1RjtjpGegHuFNl5tMT1wcXUoSDKY8lsEm6ttJZgNxcTdsLg0fL
mS5ha3KZCcbeLIih0ORyV+1HGv7HdoWREzhQFWxa4oZOfLlVz2W9KbbwzRAg1L5hHUHCMs81gmJK
N9FjZdVVmrqK7N4+IZDTrw8zjPvEaNP4ZlZnJfticLxbUl3iXY1e91mUiQbjEYpzzvaWZjuigbgG
pjwIqcCg3GTJNuyZcMwMja8Yw1XngSOoQ53xcz5cqyOt7CIeim1cZAzA9coi4kKrFG1vthTN8zry
gytTrwKx7Nh0SSe9AW5M96NxXhmdh9sUvXzmRmFDuCSKuyqHOheZ14zs1MssDVvGiSViFkI8Tzv0
QqVbGxVe5EZieTBBWK/MNKlvybPOz8TgS/Cb/YYk21IuD80g5l5FqhMdWYM2HAl8B62Lmqs5o4Dt
ylnptMFNoDDYmyVdC3xLjwPtQo768hq2abF1aP4uelOMQKxNv53x2NL7uVEKvlEhwjGdDan1mOs6
SnlGH8OJ1HrZgUP/fCVGp29d0dUSTB/LfBhHu1bmttCHfQ0ve3Axw0gLfUATGKlJZC8djcDsLg6c
ddSM3Vkb10rz+VOWOvjVAhYGAdLWhQZwZdaNHUGvcq4RZB9mxdaeWHxBmV4acbIj5w9VSOJXR04a
AIvQcEOjpMPhmqUGIyF0c/U8gzwKyMkznWsskzxBUNr67Fp1NWV/i1flKkJGdeQoeb5z8tzcgW8t
jtm8JEe0QZMbCZpY5JppZT/EwxiswAga+LyJcjzpbbNFwpyg6rXDQR4O8l5rBzgcShsfMKUhr8j0
/WFdw1N58BJfrLxMZp6YSR3FpV9YBU0TYTtYQn3oVjy5niSlMp9832MC3EbxCDtvpG8xN1EohDOj
1UJ1peZOeNmCcFtCOI1uRkkad4R5exou6dzh2Ra0V0rsBLj41OSEYPVxO4Za/aS9PHyFh0aIE48L
r/O93RAMpLXkdnVsZVlxIbr2UCl935zRuzT3ARDXftHpdqAtZM+xcFebQ8MAVtVOUQF0c7nz/YAR
9AAQqkoMROIyydXxummicdO3ZTWJnknGwz+kGjeyr5TMiMoaPZYcIjkrZbl40KWyXhOgGx7njcjP
wrQrgaqPwWNVGs46wc1/1SryMLo9hqWN0zbIdpSuz0M3BYe7kRwyCTZxVspr1YJ9EwuNQbUxBPVd
gPKXbDRRN0dhoKXFKjbtGkerUkVHbAnCtSk6dV30cokYwYswYRkBdejQAn0Mmqwo5loxQRAjeHKK
KyMAnNHwrw5QRoDrgD0eJkDUlXxbYSZZN4k2VTdaE62YSUdr28gwbnaSou5IldHXnWJm93Y+pnfT
LrvmFbQ0mXyV0rnciGabJoq4BoE4bGJFSylVeeC7IClHt1BAp8R9K1NiSGp+WMlDcZQ7PrPPUAty
z82TPNqneSICBijM4dU85SPEMRxK7ocoOmuc9FnUtC+5XVLGaEm0xW46oe4SxJ1iNIxDH090O2Nf
KV9EhufsejUaF7o9qjqYkcaMDyN8XEC9IcsdoNCw1bk56vrEpzOLdVWXskvScCixNQ0wuyRqmBpr
UVd8NZTxcuoMh63R0X3kibQP0foQZBgyPp+E++gUM2XSCwQ1GQEz1aj75djVjOXiysQRLsAXs2eL
zQW8xAAtB0JidF/jY2orjET6Pq2nMjItFlYTCFDlJjMeJ6Yu6/04P/bFC6bU95yzEpv3JVNF9hQY
B+Gqw0rJXNlWxKneKNoRQwhvrcpttma2Um2yZgjKpZ+lPbAJxksr0rbzjVS2Hh1FOwTEY47JMUgI
EvI0IaDqWU0PuppuP961/9t2/tfd/H/9PwLr0rFn14wAChcq/6Fqv89TOdo/otT/uqH1wwO8trZo
2dPKBx5F8pemGQ792S+8MYOR1DQtJEtNmaBib4p965MM44ToXAS0r8yV186WNsF7yZzFxYMz0jDo
xn7Tyfq9zpY9RXN8NQKg7TFR0Cayy/umrZ7UAJ7jOlgnnZVOc12IFkzigVvYRQq3WqOvdWhJmb1q
NJJBZQTfB7guA1Zms6aULiaFXmYPRjq3aNNeGRIi5cqxhyuqOAflL6VnsRRxilM9RMu6S4uoOrNi
We9dKyJYib4GqvQS2bYvCbdoFW9RaTL8virCyXMPIEIqKNVy/bhSDe2A5kS3b70huy+C2JgChKNi
laeZgNVkhDyIk7Yy5XVHgtcd1kHERVru9MNqkGsZ1XiSkH5d5ZInufje9GjegIYoDyLbDM8wmBq+
y1iivDAs2EaNbfVsb5vW43EgzFt1iNNt3yuD5PatGlOIROPkRB/oO0FWCuTbMhoAjzhIGvEgxLW1
67OwzWcGY9mHyJD6AydK9QOlIUvMkIxsMelhzpHZNNeyJ4wtHuB0Z6W0yGHeOyQEFONqUocvSAck
caFlBoK00UCL4Jv9nIaRZC9bjLeAV9UmeCCage8RB8+UH6GaLVPhuBsPC8nUnjuv7c9lHv1PYZfi
toWTVt6OaqyfOs3AfIe8IU+4qR75l5ae4E1umrTeBtDTTwb4cx1RGcxsZo0/tKs4QVPO3KPtLi3F
lK5K3M9UHx3LHSJkeK6OSSrFIkQ9AIUgUO8jpSup3ezSVdQ69kFX+nR+MhPREx3Q1FqkhefgnIjr
I1gbBCyUGkQsC1VptdFTBL08RrP6LkUJL1C1NdWTn3r9hdHmHVJyvfaUGVph27W8xj6G4AqEF4Rr
ksxrMvhWcRlVzin1QlIy/47o4RlOq4NqlZI8PO5Gqwd8MpS5vohadrekKYzWUxbxGJ3jOTA8F5Nk
MS7MUgXGKTnEkM1qgwYXopPgRlapq9gG9ey8jd5o2dmmA2SKLkm7tZFZDaIkT/SNG6Jk4PwRNmK7
Gi+ElJu6YWco0Cg5+6Z/k7IzeQ5JpBgORKJ6T9gr6jWBR43yAFRORneLwKRdaak3ckn1tLCWluCR
vMVwrBw1Djho9nyJvaHLVT00ZtAvJAGgYi6HKX8mX0Q6UqQQfHvbMLnT83GMtnXQmnjLew8HRjek
l2Xt648DzYNbHmceWld2DwWyOppPQJWNZSRLsU4fKus2RWCR3RJEpsUuU4LqOUdgndiunFNlu6gO
m+XgUD3MMO/ZT04rTCBplUOvxUoM3Dl9bZ3JjVdtWrOtqAbSpj+XEqe6d4RRXUdRIJ/o/QifhiIM
IEjQk3RQCKc9IyKkuu6EYczAeeAaGBmTtwlepEUPgAIda0v4T6o6dYheNKDlVWQJ5yLN6XeMUVtc
D6Q9HmZKbAQLMzLJjo5Q3uPM92l0KZ5GEihXJdt+dJEUZ0YLBiSyzIVZ5e2DMyJbRTrWUKDWw1gf
J+zud+zBA3uZe3nhLRJj6Fewr42VUiTyBnA4DTmVr/FWOPH4WEsVDG21lodjzLnScUPoz7GDxhjd
cK5buy4twvO2lSgbktZUNnJnjmsdZvQutDvEYsjG0B13mQSmuMluJmv0oh3p61bAlS7qhiWH7qE/
LqMYGeXMIORtwbaO7fqo29Ed4pz8NEqEsahK35khpOo3gI/HxwYQr+0OAW3cVRzn7GPMduC7h/AX
gJzt/OIWTmR8aym+CulXI9rFNXpLzFjD60u+nb6dyVCGTmldVi4h6OVwIBl9V8069tzOKrdRE3oh
wcVs2TXc2F4S5feo8zAR6XTsKNAb8jUYWEZ3Sq4XNwa4FWfisUzN8UavDQgfIyLCPI7YgNYW+rWV
WsjFVRXBRdqpNi0uvhKNRYepa4lmEMXVYRANiOoxS5PkYIW11KN+G8BsqUlH7JmQh4pGVFmIY38M
4ed1mTPEc8tXnRNRWsl9H/jBcyAJ4mIqmSgMVVQ43hM4BTPgxvYqKj2icDFoWQti54sC9IAVrvUM
BNZcysv+QG/LHlHo4CUHTdfSyTLaJIW8lNf5CczqtpqDtPbnre31264otXEuwRtftWlAuHuNYb2F
vEhsT4r4ZFlqWnSkCQXlpJrXGuNzLVi1/alAOUJ6Gxln0BirdjwaoqJYNGmakUJS6jK0BzON7q0y
zui0aIddH3ZgKRMoKDMkfOVZkVvYZRNcQfRZZc31h9rAcBvLyCRzBKIQx6z8gNvGyK9T3Ci0dutq
bZnIUFAvmmR1JLeYDxgLmNP4PC4dfRZkTnIQaB2CNMwaZQw3wDNkmpZjxjpkSCuh7DS7P1OVHFuP
TImd8DTgQU3PJ8kSBlhjPqkpPdsFWFDvMq9pn3UePit4vMitHXNvwfGaj3RI12MHx0atq+pS6w1t
bceGxa2bwMCv8VE/laHjtWxdWmfbKLgA46RrQJuhyj8gtCPFYxE2DIsV4IZayCxsjnCmPxq1EruO
n8uwvDxcVwYL+YLsO3qASu/ng6sjagQ9bCpe7AYoPldVNDjRbCTucDOGsCqghCYH5NNrR7ZdR4ej
E+qHTdCAfwTUV904XGd0bDL7wcQRmSEX0stTPU3sHQpZC1B7ncFeKzwahb2kPqJ7VOdepWRnZUTU
V5mMob5IY19fy0ZdXMqEp6y6hq8/d0qmREEMNKFT4xGjjunLM8WKrJOMdv0DaH/UDkRJ5a4p6mKS
LOC7rkuabfTnHnpfKbYmKJPjDAcerI048k8qA+SbllsBQnUmIDMpKTTYdoZq3aWjFg1u3iT9pamH
upgZXeo/keUdIJiQtCP6/Ra0spS7cNYVtcIDlPnibasP1sJqS/tc0rVWZgHw/FtLjhG5+mHb30lm
IN3FjQ6rKKojlBo0iFeBXVin9MC0AwSo8TPvV2yB/gz3ztiEObqDoaI8CwXK91bYNaC9Dk91VHVG
NKfhbaszEz3Eme0Le8n0q7uCD4QwpMzSvaOalBoFwTJgNCoPI5Un6ky4aqmR08Sqd6T4PlZzK/TE
WYgrqKR8MaH81WPCSsVYrU4WBbvCEP+a1OSrpsbeuCnApPlz22E8u0yUQDmpikK/Vq2uhW1WIXVc
hm3aKvQObPrjIU2aw9C3xtTN9b6q50BGBDx8qKmaix8I/Kk3dOK2q0MRzQV6y9wNx8Q7RvkOhslA
yrfhCnFG2qFhvfcDi4caKl9lF7cW57+yGx3ydRo1IA7T5ErXg3IH0g+HvmA/tIuw6M9bBXSVpMrW
YVgZ9qmC7eMpVEqbDBijytQFz92MBVBtIGnFtjDO2dqTjUU6BnddJ6ogAzk+FiFTGbYwW7A5LVSP
1tDXVqISvYXnpACL0r7kW/GoaI/VsCo8Bqap77u9k1srU6ntXZKoRTkfnQ66X+4k+nOUSo4xz+C0
XDqGNNDXluRH206aZp13I0/yWNCBoVjFYDErm7IvGNhGjDSrOnADPfGfgQOEu3pElTs4hRIuqTHp
OOp2uBitXJw1No4Ngaj3SMkq21wOVG0R43uA8k5g26xTDalPpll5e6cr1Z2cUWIsqHodyRUplLBF
X5j4TbDkSc9QG0dqtEZsUL8yohhhoCwlL+sXwtK4TXSey/Ry+0aBYSDne80pC3UbtX6y8FocSvyp
3+ZyQmOTqOhOnZEqAeWdq0p1UQ0EWw+B7UaLbf80llMmooOJ14QdkFqOjNc7QgQsDulfRqHOe1KE
VlwVwBOreQlw9zlHLb1jCg9gJaHhMU+8knCUSBoBzcIUFKLHEgXEd2F6OAKZhlIBzoj6llEX1fWC
biHXYhHGxsyQ/WIfJJI4jPtRpcBXcFxJNa3wQbe8YQX23+qPEZdJF63UchQ7qIyNjyqSLRl7zsmj
1XgHOdf0w5A4FM2jrvg7ntxEkmnkbh3aXp5h6JPBDfd9rq1kBmUuiaPRkpl1v/CFWi5MNYh7CEfW
uNEjBtVEIjQLJ5dINxqqhhy0Wj9gqi3fUAeUC3o2zDzJG5C4aZJ8ZnUeBAgHuTBiAZ9ebxQ3u1yf
suBS8o2rmQcUaUbrLzxjcposlMJBNGvYjnEopyrllBF7C9X07qlTnZXMPbkgGhMxveP4d6pI6/tB
ltHdS6B35/6gxnd+lVtn/qgg1GV3EB10uZSsRilNXVwf/QWJLVs6i8otsofgDAsM96XaY0T2TKM/
sMu2W+tF4h+aZhFz3s2QWIaELBVahcYqj2X1uhQjU6M8zM2pQk+1ZSCDPZ1Zn1vrfkQ1G4fyvcES
sw4pSxcxN051jPWw4SIiiKERLTBoVQqjeu5rY7LJGSGFM2xX+UXuU/FSwplb0+z1c31kiGWZlbTN
KwYeHb1L+nWR2V6UUgFrn5VX3Zi+bS+svg0uuPW828BUkbDYXlOwPBKLPqualvltkgGtZCQdHDB2
NbdAoEy4fLZN3opmyvGxIWnNOqDLehKqY28DFYwiIhtLH9+GnBI7IjfWxkv9oZp7TVSf05oOL6E/
t1uktcYD966yVQLhPJGBXi2FE3npzCS3UCJeSFeuVTLoQBvG0Yb5a0SUgcwMQ27pZaQ1eXzMbNV6
1thptEmyhiCtLE2BTAFUjR2JGJ3CLLBM6f2hlPBhY4uDzDwpQ5RR+7m5MHBTXQsedQGvhiFDlpnr
hrARzz01sS/qoCF7Z2hwRM0KQIJLgpOR9Wtqf5wTFYaWmMrFcIn4yC6UVAEepLfRNtfVZ4vNIE/l
Mq4q+IVSfYSs2kKSqZOkGMd2tsM03l2ZPJT5Lscyt5fkb9aPMeJr9z/ZnCeFl2nJWhugSteJ6Pu5
bEY5U+EhME5xz2UNDIRIrv53+ED/r5qIkxCSsaWqT8pcA93vV0LK75J4f5xc8Mt/E2Xwm/JiVMTf
v8Sr0phYA9VSMVDrhiFbvI0vbcZJaawgGIYSrQHR+zrUC6UxTBBG7VPXU6cB+kVBp8pwRghzQr6M
uoRD/qlQL0WbyB/fqVRVLmqFqZeBF+t9v5HtUhf5dPNBBFw2Q37sXChLaMEasOEZxGB70tAu5Wqn
XRK7Agt3JPijDMGiX3t9PQ/p29mtjiYmvaOin8fBOkghOUhL/IarlqLCq9JNYN8PPd2bgmCvJrxu
ujtKoYVED49cpHMNxVSnDqcoWpaadEDKiUDWtQZm0aon/mOA8TozjgZEpll3nIvG9cxnmlVuLBAZ
kMSqmAjYsEE78FVZHucDorEkGFbpVAqatHp6PVqyveH2EUsiqvypMj7pgzuKMir87l52ssuqls/S
csQ7w1OQMTAhiJUVsdF5qJNT025ZYRhWsnECYsHqmVATwwHuLHWLTOTcT1AvaWIpD+pa0tODmEkf
Y8MjrQd7Rnl5WjWC/YEv5g1SbDOSt2AMZn0BjBmtGQYztAtZqd/KEEr4mhZt7i+Y8dAH6ZZ6FS8H
8tYECUWRKci6rI61sN7WpnZCc+QhtswtEgw8QsNgzApFverD4TKXxqWaOgsfSuEsom09C0x2H4yr
fbRT4dZPiVguYZpMpdZJCXo/6o+/um1+oM5kn/bttcVNIbMeWwo6e4t++vtrC1ZMhVIOp00/ppei
xp+q69W2b401K+nCUAHcJZZ5UMPjTopTPEArQ9EPkY4180HGOZNWBGB5nrMxSZqMJXkZNt1SRIgI
Gk/bam0OhM0413RjCtWkiNLCwzI7lBt9JYrsUBkQvtv40Qt4H+OZkQRr5k8LoTgnNV8hiqVnXRg7
I76VOM0eq3go0qUfxeAHA5e6FSPphBOsjmyHnAPsy76Q1sUob4Uhlq2mbwfZOTJ1rPvMRZ0erEFQ
X0SAfLkkocAd6MqdSQcyGpuD0hxP5Jy+k5T75cyyaEE4XJUMoJZFizCbnLYSD7fHVi2179N6WCeJ
vPa7yudeQlkdN+PR2NcL2/b2Q2EsCXycwZklduFl66cMWNvZw6g+vPELVYhjwdCxUrqLrL8bI6M/
LNQBDAKTttvS0zCHwkWUIm0RFApYPC6RztSJDXDWdHof5Z732KbDqT9A26HSM+YO9eBhiZigMMe7
379M1EkH/24FmnaHqORlpCcyZq3JE/uV53XMZRupZEZuTx4/+cRpeZw+Tyh3JfussRV4DMWu9OKT
sSESsxI0RvuTEG2GAql7idUPhoYTzaOq2KBHOA3UlLWr3lWoZxkqxtsoaJ8LI/s3Vzcjom/eN74R
epjgfw1WfzIbv8lpqdikMR0hS6K0hDVDcwzBhTdsQClo0NEIIi48pGIrxprzAge7BGQADFqzJzOl
p7FSBrQDLYkuviihMRWWxTXrqzA0Q/CdEWkuZnIyhO05C+tKS/ptGDXnBTutEegO5oJH3yD0SKcQ
1ux6ngeC/XHIVEeYdU7n1WZpbNVnmfYGcsxawuXEDjoakeUlRbcL2nbb2c1hYXo+7YiMOAiP6sV0
7mCQKzNccxemkpy2iY4J1SiemWcHC0MrLhB7PDuBlrh2aD7jSDyvzOgG5Dga2wpTq/Jc0BEKwIs6
Ge/ALzeiIn8RJSz6rysw9isQIuQYivsukDYDVIw87RaVgjOjc+WWmPbYuM4K9si4oHWvX6RGfYzn
fFvVPD0KWWVu66wlBbFO0DTXkagvS4ycdGpuxri89MP+tIFUMG+nTQuxzlpUuqUvrw3iJY2gW8ug
VLI6evDk4jwBIN6oCNboYorIAGBpb/1M3uRFt0X4MKcAPE8Vlf1Kas5x+C0cWFIhmi0/kJd89Uey
gsGh7XjKhNe0odf0Bhc1+dwGveT8qPaIARiMJTo9N7HQ9lU30Xg+OWLi0J4HzaFTxJso867J38B7
yiaH2QRiS/zwdjwugmlPj43ymcxmt6/NbQPVAlXObUnC3wzVTrZW1UR2Rw1gBF3/+jpKrbPc1wRV
Z4mikmGMU7TQZCL4sUT7SuozMWcbT3KudbqmnpQ/Yt9YoocHppTDzOY2ZMOVb+syXqsjw4W8OE87
cxf70aGuEgKG13lWjgYBYIhvPameO3mzxNM79/wq48l0E6kdeVz9Om3IwyHgC9VbnV5qQXbjV8ZR
L7SrpCbl2DBvjLG86NOmXnBVb0rPeh5V7dBrAnPR4bufJYp/OCC0mTXEc86hvyYLQx+PcIzOkPed
Yh8XK0vIe71iX4eOfZdrwz4uQYNCtrmhpxrMFPQabkici9Dry3a0D1oLYosm036PNzH0HDBqhBUq
PSLY6ALtzU2jNody39+n/Yi3OwM0lGhrqevnvSxvCQGdA+u5ShGO2YIwBt3ZkUx+7Me3eIVnWO5d
B/1a1YZnpGcuqNKvGIU+jyE6XM5Y3zvn/aDhAA5XeY33XSl3nnTfxvazM8p3PRM8X+2XSuM8AN6Y
h6nV4lM2dp7zlLJptAiElk6EfVIoJ4Z2mjU7UKdbQcBAoyHv1HbtgOg+si/TvnJjqo4cWAew4lmL
FleNnkh4xpjD/qe6sZyLjmYygreZBuwwDOaKetv455YPh8EWxHqfTWpvvyJ+p1G5XKTjSEYSEk6T
oyPZg4MzIIzjGRXCQgXzY+jpIn6RmZs8H06V7oGoHCSB2k2Nn8EcuK9j9cZ2tmnfIRE5kyc9E2vl
dempsdtAsPXD+w68Wto891HupoVz32tasiTW456ouXUo/HUcKo9tF0FRdgK2drkzH6CHME7p5gx8
Z7WT25uIDusMXgIpkH56FQ6Sv+jVQX+UBInrNvwPpij2ssvHQ+T4F4FPQMYYKRdOLN3mw3Cdx+NL
zObo1SQVFsyMNXI6N7QYE0iYdrawTDZdbZc95M24skdrzexoGjYS9QBOhrqKgZlOQoKQi0WHCjcF
aFCj4W4UsTE7T3GR4BPVYd2nbXsAEezJHpoLzAWFW0bqOooGf55XlCaI1OOFZ03uZMT5UUv/nSFY
odAXH/WjvNCeY5muiLLya/NA1/O5kovjuCtYfQHulAb46HqFsF2d656GW0UH1ql3hjRn3h/itBCS
W+lOvSCyZZj9ZzCy0yW5wVkUhrON1Slw1W4uQjm9QdUCazfHeO9X3k4LlAPOTbjwHOidaoFxK7fg
x1tZg/aL/IYZRt7zl+rgT5m0fhwp/QHv1eur/9Cj+kWlMf3tNg+z+iL/zsj6h/7Rm/zjxwf6Y6ZX
EuxMdmzvHK8vb+rFcvt7x0j2dVg3j0///IcCmVIxFZn66h+/JHnmv/7emuCzlgyS/bNX7Kuz8luf
+/c/0vcO4O+P8+4tc59ktcA57JO99rVs52Ur8Uc+9DdH+PVDq8hxDJXdsYEp9+Xn/Wd3Jr8uBjQg
uS8/eCN5vf/7U7B/TIlqgdAtwof661OA71f9/KY+2+G+XEV/5pt3PunsooDkO58/JY2Pry8AE5+e
7RDq93qKPl9pP9FJoF1hf/QkqM4nYgoUpFzffngN9rIu6z/rFcA9S3ClMe07/sit8M2V9OutgOeS
jzhFLnxz/zuf2G7ZRCe+fv/89c91D1gOAEaNhtmHPj9LgTmNClHsvf68vxCUT8ZE0OR2+/LXP9dp
YN6ifGvn/dMPAXLkFADFOjyUl5/vlwIIGGRpvi6Xny+6n2gp4NuRP3onaHRccQsbjsrp/HohND6B
iLFxK79eIj/fp6fF8NFPT+fYQE6r6zwOPv+8Owm2/kkHj0jY4OvD4qd7GiDVVT5aDKnkHxrMAZDx
vv/01icHvy5K4Ndz89N9+mmI8OFLwPxkABtXNfttLXx3EohgnmAjBCzTtJ1+frqToDH5+PyY+utV
kWp+Qk8OpoWS+OXn/VII2MAwTYpH+2ddCiEn2B99HnAfGJOj0jBey5/3J4G9ASx7cEzQ0V9+/sSK
+AceGl/2Txgok8eX7VX4VH2FEfq3/+BtJ/L9AV53GJvHaefzK17i5R9OgQCfD/30BTn0r3eF08sW
4Ku/fNsSfP2/v37A71/6h2/q7Zfr8EnsxQPp2C8v/fo2T/YpWzSGiwFx6Vuxf3yqgq+3AYA1mP39
+ob++Y93b/er0uh3j19V+/TtMNOZmewFb3/+YUrCl4rr9w47C4O9eDvMdFhIZVRrH323670Y9tn+
7UAv3+TnjcCHjxym+weSz354pkHkTEEvXy6Mv3aqD/ZQOn75j31a/Ncvh3uIs+G7M0SFNT3IP/oq
h3uR0Z+I35+kz3Xih4/NdZp8c2B9csd89MBH+7gK9o/d01PxdrCX73Zy0rz94q9fjMf7x2D48T30
eb386Ns/fQx5+29v9OUu+lyVffTA2+axeQiehBjeHXyKBHr7xV8/Ldsmi/b3b8d5edefK+mPvuvd
Ptqj0tu/a9y8FikfPfZ5GMfhuwWL6eDUpvrogS/2aZj8crJ/bN6ONZ2R1y7bRw/+EhXzo6XltWr5
6PGvn6r6l9lT5u+Td+/+c1n80aMf71nMWbBq8e4af+1DffToqybi6O86XF929x8+dv7uHU/HxY/5
dor++q3DU/kLT/AkfMjv9+KXTZWQBFS9HXy6etg2K0R/vf3qA68nmuy3H0+oOcGY/h0LZTjm4n05
wKFlS3VotX30u7gQCOXfX0GvB/8b7t4fS7Pe3vT0Xby8FnKqt9/99S/jZM9txlf9dqTXo6Pl0v6G
03S8z6bz9IOD/w2n6fjfpLt+sML5vZS8jx76y/322/zOD76EOyV5hd+B7z7zQf+G6+aPoPU++BH+
QCTZB1/hgEfBb0ae/Q37kYsnbi3/2xr/1373R1ehP2oE/+Bp+vF69Fekor/7Rn603/wyq/p+F/o2
hvvR//Z+iz39i4fkaS/+9T8AAAD//w==</cx:binary>
              </cx:geoCache>
            </cx:geography>
          </cx:layoutPr>
        </cx:series>
      </cx:plotAreaRegion>
    </cx:plotArea>
    <cx:legend pos="l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3E70-6498-47FD-A0CA-800A5ED76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EBF02-0A21-4ABE-9912-708D8555D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657C-4F92-4766-9D54-38589ADC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0FF-97CD-4682-BAE6-4445B40755B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AA1DC-EFDC-4BB3-81C7-BA96367A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E7292-2D78-4A83-83BB-AAB21CFE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D777-3B5B-4D0C-8FAC-B17D5D87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30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77AE-4B68-4C69-8E66-76BAA728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EA56D-6B16-4DB7-AA42-9F97D4D62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A7082-5336-43B8-AF87-43EF729A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0FF-97CD-4682-BAE6-4445B40755B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C891B-C7DA-44B0-A430-6B22FFFC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8BE1A-FF0D-4BB4-85F5-68650650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D777-3B5B-4D0C-8FAC-B17D5D87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95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1883B-AAD3-4F54-A59D-48CBD484B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8A92B-7312-4789-B818-E3C699F63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4BC0-7CC5-4009-9F7C-6A7BD33E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0FF-97CD-4682-BAE6-4445B40755B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75334-AEC8-413D-B929-351FD5C9A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826E7-0F9F-41EA-AFD2-8DBD4E60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D777-3B5B-4D0C-8FAC-B17D5D87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38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D604-E6E1-4BAF-B561-04A62F2D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1A62C-5098-486C-82D2-83DBE922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13A08-A06A-4B68-BCE8-57A7A210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0FF-97CD-4682-BAE6-4445B40755B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2CE61-492A-4182-ACE7-A67DCDF0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2EF5-D1C8-41B1-BA02-7A8AA37E9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D777-3B5B-4D0C-8FAC-B17D5D87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3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272E-8F8E-4D98-9B77-1D9BA4FF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DBC6A-4996-4C8F-88DA-9EF87381A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11BF5-D3D6-41A6-A279-5CFFE898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0FF-97CD-4682-BAE6-4445B40755B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B526-F932-4F65-A14D-950A9CC8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2AA69-EE29-4CE5-BF23-E728AC1D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D777-3B5B-4D0C-8FAC-B17D5D87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22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079D-C52F-4157-8393-5A29FD4E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40C4-763A-488E-BF74-6787CE92A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4E09E-E9D8-4AA6-AE47-5E8C8EE64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678FB-B326-4DA6-AC7D-80100F89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0FF-97CD-4682-BAE6-4445B40755B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45714-4025-4856-BDBF-C6AF6073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18C84-B287-49EF-B084-C1501356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D777-3B5B-4D0C-8FAC-B17D5D87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1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1A35-8308-4BF1-8D60-EF4F8EC8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86844-D42B-43A0-ACDD-823CBC7CD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2618C-DABA-4692-9446-08207794D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C1665-46D3-4311-B6D9-742E1FE18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E3ABE-BC18-44F0-A9A7-60B7DA9F7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24240-57EF-48AB-8755-EDA32D0F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0FF-97CD-4682-BAE6-4445B40755B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A0966-36F2-40C9-B44F-4E7762A6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68B33-6B93-484D-9B2D-6061E01C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D777-3B5B-4D0C-8FAC-B17D5D87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32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1EB1-0DCD-4D50-BD2A-F83FAB45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D16190-2A3B-4BE2-9E6A-57796C70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0FF-97CD-4682-BAE6-4445B40755B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4EFCE-96E5-41B1-9B43-C4EC3371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DB1F-093F-4140-A2EC-95AD9985F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D777-3B5B-4D0C-8FAC-B17D5D87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380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DCA9B-4BD4-430A-8B9F-E2C70BB8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0FF-97CD-4682-BAE6-4445B40755B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09A0F-9F6B-40F1-B2EC-297FA524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40066-B5FF-43D7-B669-085D40E8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D777-3B5B-4D0C-8FAC-B17D5D87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1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D08E-7D97-4CE6-BD6E-DA175B42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0E63-C839-4FF9-B71C-5A46F2567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019EF-FF8B-477A-92C2-931E71EFD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47443-32EF-4514-A279-D80F1B4A0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0FF-97CD-4682-BAE6-4445B40755B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C68F3-1344-453B-BEDD-F353316D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D93C4-944A-4CF1-BAB5-6D6C8409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D777-3B5B-4D0C-8FAC-B17D5D87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84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9CBB-4035-460C-A09D-B0F4B961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63D79-C780-4F59-8DF3-87090E375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B755C-CCE3-4CF0-99CF-DE8C2F583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3A718-4021-4658-8FE3-349AC904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6F0FF-97CD-4682-BAE6-4445B40755B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8688E-2EAB-46C7-BC8B-232F48F5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2E6C2-5F5B-4284-B30D-F35D1447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D777-3B5B-4D0C-8FAC-B17D5D87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21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6B30C-B358-466A-ABA7-D292A34C4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276F-1476-470A-BA86-D46F93CE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E5E85-A1A1-48A6-AA6C-ECEFD590E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6F0FF-97CD-4682-BAE6-4445B40755B9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F3519-9E60-4960-8CA0-C80EA0CB4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40C05-ABDD-445D-9BC3-6F9B912F2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ED777-3B5B-4D0C-8FAC-B17D5D87A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83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7400738D-FA1F-4A2C-B3F5-3A8D4EEB2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0669633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2" name="Chart 11">
                <a:extLst>
                  <a:ext uri="{FF2B5EF4-FFF2-40B4-BE49-F238E27FC236}">
                    <a16:creationId xmlns:a16="http://schemas.microsoft.com/office/drawing/2014/main" id="{7400738D-FA1F-4A2C-B3F5-3A8D4EEB22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08A6362-5FA3-464D-8761-CE34CB87C820}"/>
              </a:ext>
            </a:extLst>
          </p:cNvPr>
          <p:cNvSpPr txBox="1"/>
          <p:nvPr/>
        </p:nvSpPr>
        <p:spPr>
          <a:xfrm>
            <a:off x="352425" y="238125"/>
            <a:ext cx="383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Avg. Fixed Deposit Investment In Lakhs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1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F417-3E8F-43CC-88DD-34FA7B79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Changes</a:t>
            </a: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D6AA72C-4A8A-495D-A8B7-A1FA9FB8A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5550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565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7C8E-3484-4FE7-82D3-7107EEDC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 Wise Interest Rates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C1C8F3-56B7-41A5-BF36-48D281D12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8387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614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Interest Rate Changes</vt:lpstr>
      <vt:lpstr>Bank Wise Interest Rates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mohitharshxiib17@gmail.com</dc:creator>
  <cp:lastModifiedBy>mohitharshxiib17@gmail.com</cp:lastModifiedBy>
  <cp:revision>5</cp:revision>
  <dcterms:created xsi:type="dcterms:W3CDTF">2025-02-08T14:38:13Z</dcterms:created>
  <dcterms:modified xsi:type="dcterms:W3CDTF">2025-02-08T15:15:37Z</dcterms:modified>
</cp:coreProperties>
</file>