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8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003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74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05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334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7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83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672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057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8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429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9699-751E-42ED-AB10-EDFEBE449401}" type="datetimeFigureOut">
              <a:rPr lang="uk-UA" smtClean="0"/>
              <a:t>13.04.2021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8BB39-50B0-46C2-B7BC-6D1DE500C75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41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igma.com/file/ULRFYRpwmQiJ6BHZZzmyab/13.04.21.-Favvle?node-id=0%3A107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0145" y="665018"/>
            <a:ext cx="908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Home Page </a:t>
            </a:r>
          </a:p>
          <a:p>
            <a:r>
              <a:rPr lang="en-US" dirty="0"/>
              <a:t>‘Start Ranking’ CTA should work, also when the user doesn’t enter a title. All ‘Start Ranking’ CTA’s on homepage should lead to the next page (Categories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4454" t="14679" r="34773" b="17518"/>
          <a:stretch/>
        </p:blipFill>
        <p:spPr>
          <a:xfrm>
            <a:off x="554181" y="1724890"/>
            <a:ext cx="4003965" cy="49599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9602" y="3020286"/>
            <a:ext cx="9559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609601" y="4537360"/>
            <a:ext cx="9559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3394364" y="6061360"/>
            <a:ext cx="9559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7745" t="13921" r="27746" b="7481"/>
          <a:stretch/>
        </p:blipFill>
        <p:spPr>
          <a:xfrm>
            <a:off x="6442362" y="1724889"/>
            <a:ext cx="4995783" cy="4959929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1565564" y="2547778"/>
            <a:ext cx="7374689" cy="2207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</p:cNvCxnSpPr>
          <p:nvPr/>
        </p:nvCxnSpPr>
        <p:spPr>
          <a:xfrm flipV="1">
            <a:off x="4350327" y="2547778"/>
            <a:ext cx="4738255" cy="3742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565564" y="2505209"/>
            <a:ext cx="6954981" cy="74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Signup </a:t>
            </a:r>
            <a:r>
              <a:rPr lang="en-US" b="1" dirty="0" smtClean="0"/>
              <a:t>page</a:t>
            </a:r>
          </a:p>
          <a:p>
            <a:r>
              <a:rPr lang="en-US" dirty="0"/>
              <a:t>Need to add a bullet here: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https://lh5.googleusercontent.com/xHzPaQhvC6hRF0PkgwSpetnugf1NvfLuxb4ri7I_czHFLlFpGCQ1o8gpqWgi2GGTDMS8q8Yz5rM30XmYQD-l9SR0fNpXLhjgqEJMkt-wjt5LNWuX_KPT6L0Q8aLp6Uz_WArfNGp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1" y="1468582"/>
            <a:ext cx="5846619" cy="1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472" y="3796144"/>
            <a:ext cx="107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have created your account, the user is to be redirected to the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PAGES</a:t>
            </a:r>
          </a:p>
          <a:p>
            <a:endParaRPr lang="en-US" dirty="0"/>
          </a:p>
          <a:p>
            <a:r>
              <a:rPr lang="en-US" dirty="0" smtClean="0"/>
              <a:t>Top </a:t>
            </a:r>
            <a:r>
              <a:rPr lang="en-US" dirty="0"/>
              <a:t>menu should remain the same on all </a:t>
            </a:r>
            <a:r>
              <a:rPr lang="en-US" dirty="0" smtClean="0"/>
              <a:t>pages</a:t>
            </a:r>
            <a:r>
              <a:rPr lang="ru-RU" dirty="0" smtClean="0"/>
              <a:t> </a:t>
            </a:r>
            <a:r>
              <a:rPr lang="en-US" dirty="0" smtClean="0"/>
              <a:t>for the </a:t>
            </a:r>
            <a:r>
              <a:rPr lang="en-US" b="1" dirty="0" smtClean="0"/>
              <a:t>logged in user</a:t>
            </a:r>
            <a:r>
              <a:rPr lang="en-US" dirty="0" smtClean="0"/>
              <a:t>, </a:t>
            </a:r>
            <a:r>
              <a:rPr lang="en-US" u="sng" dirty="0"/>
              <a:t>except </a:t>
            </a:r>
            <a:r>
              <a:rPr lang="en-US" dirty="0"/>
              <a:t>the rank creation process = categories + rank creation + design.</a:t>
            </a:r>
            <a:endParaRPr lang="en-US" dirty="0"/>
          </a:p>
          <a:p>
            <a:r>
              <a:rPr lang="en-US" dirty="0"/>
              <a:t>From left to right:</a:t>
            </a:r>
            <a:endParaRPr lang="en-US" dirty="0"/>
          </a:p>
          <a:p>
            <a:r>
              <a:rPr lang="en-US" dirty="0" err="1"/>
              <a:t>Favvle</a:t>
            </a:r>
            <a:r>
              <a:rPr lang="en-US" dirty="0"/>
              <a:t> logo (home) - About - Library - Pricing - Profile </a:t>
            </a:r>
            <a:r>
              <a:rPr lang="en-US" dirty="0" smtClean="0"/>
              <a:t>– Logout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Unregistered user:</a:t>
            </a:r>
            <a:br>
              <a:rPr lang="en-US" dirty="0" smtClean="0"/>
            </a:br>
            <a:r>
              <a:rPr lang="en-US" dirty="0" err="1"/>
              <a:t>Favvle</a:t>
            </a:r>
            <a:r>
              <a:rPr lang="en-US" dirty="0"/>
              <a:t> logo (home) - About - </a:t>
            </a:r>
            <a:r>
              <a:rPr lang="en-US" dirty="0" smtClean="0"/>
              <a:t>Pricing </a:t>
            </a:r>
            <a:r>
              <a:rPr lang="en-US" dirty="0"/>
              <a:t>- </a:t>
            </a:r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5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lh6.googleusercontent.com/o5qtlhFoZlbxxq--oHvLN7GYD_zDRGdQU8fqdNjSTFW-5kq0Hxw2f0RUGMzhbq8S2ihl-XOwqBWeOSdti6ZeH-Aw22QRjIMoGfbS5Fc3b1qvKPxrw2h6qz6kUO4YDut6qgrbSs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3095049"/>
            <a:ext cx="4234007" cy="24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4975" y="310387"/>
            <a:ext cx="1075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PAGES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CTA should show above-the-fold on all pages. I have checked on 2 laptops:</a:t>
            </a:r>
            <a:endParaRPr lang="en-US" dirty="0"/>
          </a:p>
          <a:p>
            <a:r>
              <a:rPr lang="en-US" dirty="0"/>
              <a:t>HP Pavilion Laptop, with the following screen setting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CTA should show above-the-fold on all pages. I have checked on 2 laptops:</a:t>
            </a:r>
            <a:endParaRPr lang="en-US" dirty="0"/>
          </a:p>
          <a:p>
            <a:r>
              <a:rPr lang="en-US" dirty="0"/>
              <a:t>HP Pavilion Laptop, with the following screen setting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Rank Creation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/>
              <a:t>should be editable</a:t>
            </a:r>
            <a:endParaRPr lang="en-US" dirty="0"/>
          </a:p>
          <a:p>
            <a:r>
              <a:rPr lang="en-US" dirty="0"/>
              <a:t>Add Drag &amp; Drop </a:t>
            </a:r>
            <a:r>
              <a:rPr lang="en-US" dirty="0" smtClean="0"/>
              <a:t>functionality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6032" t="14868" r="17097" b="5966"/>
          <a:stretch/>
        </p:blipFill>
        <p:spPr>
          <a:xfrm>
            <a:off x="4294908" y="1865346"/>
            <a:ext cx="7301347" cy="485981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17674" y="3179614"/>
            <a:ext cx="9559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1884217" y="2717949"/>
            <a:ext cx="241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a possibility to add/change rank name when creating it</a:t>
            </a:r>
            <a:endParaRPr lang="uk-UA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>
            <a:endCxn id="5" idx="1"/>
          </p:cNvCxnSpPr>
          <p:nvPr/>
        </p:nvCxnSpPr>
        <p:spPr>
          <a:xfrm>
            <a:off x="4294908" y="3179614"/>
            <a:ext cx="2022766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308273" y="4608543"/>
            <a:ext cx="2265217" cy="1494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96690" y="5376456"/>
            <a:ext cx="2410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Should be able to Drag/Drop the icons from Recommended to the list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7416" t="13541" r="19227" b="17519"/>
          <a:stretch/>
        </p:blipFill>
        <p:spPr>
          <a:xfrm>
            <a:off x="6199912" y="2812473"/>
            <a:ext cx="6095479" cy="3728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472" y="665017"/>
            <a:ext cx="1075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Rank customization ‘design</a:t>
            </a:r>
            <a:r>
              <a:rPr lang="en-US" b="1" dirty="0" smtClean="0"/>
              <a:t>’</a:t>
            </a:r>
            <a:endParaRPr lang="en-US" dirty="0" smtClean="0"/>
          </a:p>
          <a:p>
            <a:r>
              <a:rPr lang="en-US" dirty="0"/>
              <a:t>Items need to align from left to right (applicable in all pages, all rankings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Can we add Drag&amp; Drop to change the position of items?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7301347" y="5724839"/>
            <a:ext cx="2168236" cy="1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708" y="2017238"/>
            <a:ext cx="835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align all rows to the left no matter how many items are added, no matter how many columns are formed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21249" t="12405" r="22528" b="15436"/>
          <a:stretch/>
        </p:blipFill>
        <p:spPr>
          <a:xfrm>
            <a:off x="526472" y="2812473"/>
            <a:ext cx="5167746" cy="3728999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1233056" y="6154330"/>
            <a:ext cx="2168236" cy="1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Preview 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65126" y="2017238"/>
            <a:ext cx="3726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align all rows to the left no matter how many items are added, no matter how many columns are formed</a:t>
            </a:r>
            <a:endParaRPr lang="uk-UA" dirty="0">
              <a:solidFill>
                <a:srgbClr val="FF0000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1233056" y="6154330"/>
            <a:ext cx="2168236" cy="10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7630" t="13731" r="18908" b="11459"/>
          <a:stretch/>
        </p:blipFill>
        <p:spPr>
          <a:xfrm>
            <a:off x="526472" y="1553535"/>
            <a:ext cx="7543799" cy="499966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2050473" y="5444836"/>
            <a:ext cx="3041074" cy="2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5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Preview Page</a:t>
            </a:r>
            <a:endParaRPr lang="en-US" dirty="0" smtClean="0"/>
          </a:p>
          <a:p>
            <a:r>
              <a:rPr lang="en-US" dirty="0"/>
              <a:t>No more than 5 items per row</a:t>
            </a:r>
            <a:endParaRPr lang="en-US" dirty="0"/>
          </a:p>
          <a:p>
            <a:r>
              <a:rPr lang="en-US" dirty="0"/>
              <a:t>Alignment from left to right</a:t>
            </a:r>
            <a:endParaRPr lang="en-US" dirty="0"/>
          </a:p>
          <a:p>
            <a:r>
              <a:rPr lang="en-US" dirty="0"/>
              <a:t>Title of ranking to be added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7630" t="13731" r="18908" b="11459"/>
          <a:stretch/>
        </p:blipFill>
        <p:spPr>
          <a:xfrm>
            <a:off x="4163292" y="1122218"/>
            <a:ext cx="7760749" cy="51434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87703" y="2190743"/>
            <a:ext cx="270746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7568597" y="2234677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list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5902036" y="5112327"/>
            <a:ext cx="3041074" cy="2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02036" y="5242090"/>
            <a:ext cx="389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items aligned to left</a:t>
            </a:r>
            <a:endParaRPr lang="uk-UA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9642764" y="1122218"/>
            <a:ext cx="27709" cy="448920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42764" y="5112327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more then 5 items in a row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04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Library</a:t>
            </a:r>
            <a:r>
              <a:rPr lang="ru-RU" b="1" dirty="0" smtClean="0"/>
              <a:t> </a:t>
            </a:r>
            <a:r>
              <a:rPr lang="en-US" b="1" dirty="0" smtClean="0"/>
              <a:t>&amp; profile page</a:t>
            </a:r>
          </a:p>
          <a:p>
            <a:r>
              <a:rPr lang="en-US" dirty="0"/>
              <a:t>This picture was just a placeholder/example. In a live environment the circle should be </a:t>
            </a:r>
            <a:r>
              <a:rPr lang="en-US" dirty="0" smtClean="0"/>
              <a:t>filled with the icon (please see </a:t>
            </a:r>
            <a:r>
              <a:rPr lang="en-US" dirty="0" err="1" smtClean="0"/>
              <a:t>Figma</a:t>
            </a:r>
            <a:r>
              <a:rPr lang="en-US" dirty="0" smtClean="0"/>
              <a:t> for both PC </a:t>
            </a:r>
            <a:r>
              <a:rPr lang="en-US" dirty="0"/>
              <a:t>&amp;  mobile</a:t>
            </a:r>
            <a:br>
              <a:rPr lang="en-US" dirty="0"/>
            </a:br>
            <a:r>
              <a:rPr lang="en-US" dirty="0">
                <a:hlinkClick r:id="rId2"/>
              </a:rPr>
              <a:t>https://www.figma.com/file/ULRFYRpwmQiJ6BHZZzmyab/13.04.21.-</a:t>
            </a:r>
            <a:r>
              <a:rPr lang="en-US" dirty="0" smtClean="0">
                <a:hlinkClick r:id="rId2"/>
              </a:rPr>
              <a:t>Favvle?node-id=0%3A10714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s://lh4.googleusercontent.com/pdr6Otzz_f0V6lZqLzYulR_FYYd4EAXiCmLChwfyVpsban-YKXfeBHkLV1gmc_qtHsPnLtdgWzkzpZg1krFanRauwQaBpI7d6quW2rRXV_vHHiDA89qKP7ZSo82Cnsn_a4hsBhx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2" y="2777836"/>
            <a:ext cx="2411415" cy="19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2687781" y="5070764"/>
            <a:ext cx="37684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39246" t="25852" r="38179" b="36080"/>
          <a:stretch/>
        </p:blipFill>
        <p:spPr>
          <a:xfrm>
            <a:off x="6871856" y="2358735"/>
            <a:ext cx="2937164" cy="2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Library</a:t>
            </a:r>
          </a:p>
          <a:p>
            <a:r>
              <a:rPr lang="en-US" dirty="0"/>
              <a:t>To make sure all rankings show a title in the library, both on the left and on the right:</a:t>
            </a:r>
            <a:endParaRPr lang="en-US" dirty="0"/>
          </a:p>
        </p:txBody>
      </p:sp>
      <p:pic>
        <p:nvPicPr>
          <p:cNvPr id="2050" name="Picture 2" descr="https://lh5.googleusercontent.com/7NFtvFOibuxSqnGjjFUSYl98cpVFvoY2zl2_dcAhhcgIlex0zHHgdqDP74Y1zLRG6lWVq7HVhbPRfMDjtZMCdoHr8Q7aBaK3cL9ai9bih-QSxLEyN2coq52di_8E2Nu9rGL_BW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" y="1879744"/>
            <a:ext cx="4959928" cy="312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4NZ6xgu1a8ziZvK1_cShGNaWTuJQQKcZNJO0F5ppzWeCk6CA394AwwNRKAx6qHnBfXgkWkZa5ujGeanlTfj33z7_j0Wh3CRP3UTAYFPt5X3-UNQ5rDMoo2FY7b8koQiRZ_67HfG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35" y="1890279"/>
            <a:ext cx="6053825" cy="124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5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Library</a:t>
            </a:r>
          </a:p>
          <a:p>
            <a:r>
              <a:rPr lang="en-US" dirty="0"/>
              <a:t>The following text is part of a pop-up that shows once you click on ‘Create new list’ after you’ve created the maximum amount of lists. It should be removed as text on this page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054" name="Picture 6" descr="https://lh5.googleusercontent.com/aNXtVh5RMwEF4usrWXlv7ipVKeVuw_4UYCxg9SA-V3IhLCbWNvsc2nLXa4mrIr98-fLvNHJjyBCBVdkHDMyhWYKdpHTtu_5-Catt1SlIDm4coQV5gF0Q_YlBGmHHxMgRF2ZclHu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" y="1969799"/>
            <a:ext cx="6710172" cy="30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0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472" y="665017"/>
            <a:ext cx="1075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Library</a:t>
            </a:r>
          </a:p>
          <a:p>
            <a:r>
              <a:rPr lang="en-US" dirty="0"/>
              <a:t>Once the user clicks on ‘Plans’ from the Library, the Library is gone. You can’t navigate to it from </a:t>
            </a:r>
            <a:r>
              <a:rPr lang="en-US" dirty="0" smtClean="0"/>
              <a:t>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81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382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Киев</dc:creator>
  <cp:lastModifiedBy>Киев</cp:lastModifiedBy>
  <cp:revision>13</cp:revision>
  <dcterms:created xsi:type="dcterms:W3CDTF">2021-03-16T11:11:10Z</dcterms:created>
  <dcterms:modified xsi:type="dcterms:W3CDTF">2021-04-13T09:59:57Z</dcterms:modified>
</cp:coreProperties>
</file>