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5274" autoAdjust="0"/>
  </p:normalViewPr>
  <p:slideViewPr>
    <p:cSldViewPr snapToGrid="0">
      <p:cViewPr varScale="1">
        <p:scale>
          <a:sx n="73" d="100"/>
          <a:sy n="73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24/01/2019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24/01/2019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pPr/>
              <a:t>24/01/2019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2305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24/01/2019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VAULT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3920" y="5291764"/>
            <a:ext cx="3688080" cy="1566236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Group no 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</a:p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BY</a:t>
            </a:r>
          </a:p>
          <a:p>
            <a:endParaRPr 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NACHIKET BHUTA (1824015)</a:t>
            </a:r>
          </a:p>
          <a:p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HIMANSHU TIGAIYA (1824024)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506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29920"/>
          </a:xfrm>
        </p:spPr>
        <p:txBody>
          <a:bodyPr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67497" y="2286001"/>
            <a:ext cx="3069771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823" y="4489269"/>
            <a:ext cx="1968136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1759" y="4511040"/>
            <a:ext cx="1989908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8390" y="4480559"/>
            <a:ext cx="1894113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4463143"/>
            <a:ext cx="1850570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40389" y="4458789"/>
            <a:ext cx="1937656" cy="1045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325" y="4737464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5451" y="4820194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 FEED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5142" y="4833258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71954" y="4676503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 FORECAST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44891" y="480713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IMAGES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55474" y="2673532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 VAULT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3" idx="2"/>
            <a:endCxn id="6" idx="0"/>
          </p:cNvCxnSpPr>
          <p:nvPr/>
        </p:nvCxnSpPr>
        <p:spPr>
          <a:xfrm>
            <a:off x="6002383" y="3331029"/>
            <a:ext cx="13064" cy="114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</p:cNvCxnSpPr>
          <p:nvPr/>
        </p:nvCxnSpPr>
        <p:spPr>
          <a:xfrm flipH="1">
            <a:off x="1528354" y="2808515"/>
            <a:ext cx="2939143" cy="1711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40926" y="3383280"/>
            <a:ext cx="914400" cy="114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23760" y="3344091"/>
            <a:ext cx="1267097" cy="113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</p:cNvCxnSpPr>
          <p:nvPr/>
        </p:nvCxnSpPr>
        <p:spPr>
          <a:xfrm>
            <a:off x="7537268" y="2808515"/>
            <a:ext cx="2939143" cy="161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81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/>
          <a:lstStyle/>
          <a:p>
            <a:pPr algn="ctr"/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41120" y="1449978"/>
            <a:ext cx="9509760" cy="45796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:- To display basic elements on the webpage.</a:t>
            </a:r>
          </a:p>
          <a:p>
            <a:r>
              <a:rPr lang="en-US" sz="2800" dirty="0" smtClean="0"/>
              <a:t>CSS :- To improve design of the </a:t>
            </a:r>
            <a:r>
              <a:rPr lang="en-US" sz="2800" dirty="0" err="1" smtClean="0"/>
              <a:t>webpages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JAVASCRIPT &amp; AJAX:- To dynamically render HTML elements.</a:t>
            </a:r>
          </a:p>
          <a:p>
            <a:r>
              <a:rPr lang="en-US" sz="2800" dirty="0" smtClean="0"/>
              <a:t>JQUERY :- To display the response received from external services.</a:t>
            </a:r>
          </a:p>
          <a:p>
            <a:r>
              <a:rPr lang="en-US" sz="2800" dirty="0" smtClean="0"/>
              <a:t>AJAX :- To make request to external services.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wp-project\design\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525" y="1327308"/>
            <a:ext cx="7531057" cy="4813584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0308" y="206103"/>
            <a:ext cx="9509760" cy="72136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42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7" y="2831738"/>
            <a:ext cx="9509760" cy="73442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9BF48-D9C3-4DE0-818A-0C2EC431B6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Banded Design Teal 16x9</vt:lpstr>
      <vt:lpstr>UTILITY VAULT</vt:lpstr>
      <vt:lpstr>PAGES</vt:lpstr>
      <vt:lpstr>TECHNOLOGY STACK</vt:lpstr>
      <vt:lpstr>HOME PAGE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2013-07-31T01:42:57Z</dcterms:created>
  <dcterms:modified xsi:type="dcterms:W3CDTF">2019-01-24T15:34:43Z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