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34-EB9F-4FF5-AE0C-4D2A884F0D1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FB8F-A136-402D-8976-E4FEFCAFD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34-EB9F-4FF5-AE0C-4D2A884F0D1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FB8F-A136-402D-8976-E4FEFCAFD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34-EB9F-4FF5-AE0C-4D2A884F0D1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FB8F-A136-402D-8976-E4FEFCAFD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34-EB9F-4FF5-AE0C-4D2A884F0D1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FB8F-A136-402D-8976-E4FEFCAFD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34-EB9F-4FF5-AE0C-4D2A884F0D1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FB8F-A136-402D-8976-E4FEFCAFD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34-EB9F-4FF5-AE0C-4D2A884F0D1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FB8F-A136-402D-8976-E4FEFCAFD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34-EB9F-4FF5-AE0C-4D2A884F0D1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FB8F-A136-402D-8976-E4FEFCAFD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34-EB9F-4FF5-AE0C-4D2A884F0D1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FB8F-A136-402D-8976-E4FEFCAFD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34-EB9F-4FF5-AE0C-4D2A884F0D1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FB8F-A136-402D-8976-E4FEFCAFD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34-EB9F-4FF5-AE0C-4D2A884F0D1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FB8F-A136-402D-8976-E4FEFCAFD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34-EB9F-4FF5-AE0C-4D2A884F0D1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FB8F-A136-402D-8976-E4FEFCAFD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DF934-EB9F-4FF5-AE0C-4D2A884F0D1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9FB8F-A136-402D-8976-E4FEFCAFD5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it-exe/sql_projects/blob/main/library%20project.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429684" cy="2286016"/>
          </a:xfrm>
        </p:spPr>
        <p:txBody>
          <a:bodyPr/>
          <a:lstStyle/>
          <a:p>
            <a:r>
              <a:rPr lang="en-GB" b="1" i="1" u="sng" dirty="0" err="1" smtClean="0">
                <a:solidFill>
                  <a:schemeClr val="accent5">
                    <a:lumMod val="50000"/>
                  </a:schemeClr>
                </a:solidFill>
              </a:rPr>
              <a:t>MySQL</a:t>
            </a:r>
            <a:r>
              <a:rPr lang="en-GB" b="1" i="1" u="sng" dirty="0" smtClean="0">
                <a:solidFill>
                  <a:schemeClr val="accent5">
                    <a:lumMod val="50000"/>
                  </a:schemeClr>
                </a:solidFill>
              </a:rPr>
              <a:t> Project for Managing a small Library</a:t>
            </a:r>
            <a:endParaRPr lang="en-US" b="1" i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214818"/>
            <a:ext cx="6400800" cy="1752600"/>
          </a:xfrm>
        </p:spPr>
        <p:txBody>
          <a:bodyPr/>
          <a:lstStyle/>
          <a:p>
            <a:pPr algn="r"/>
            <a:r>
              <a:rPr lang="en-GB" dirty="0" smtClean="0"/>
              <a:t>By-</a:t>
            </a:r>
            <a:r>
              <a:rPr lang="en-GB" dirty="0" err="1" smtClean="0"/>
              <a:t>Mohit</a:t>
            </a:r>
            <a:r>
              <a:rPr lang="en-GB" dirty="0" smtClean="0"/>
              <a:t> </a:t>
            </a:r>
            <a:r>
              <a:rPr lang="en-GB" dirty="0" err="1" smtClean="0"/>
              <a:t>Kulhari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Pictures\Screenshots\Screenshot 2024-07-23 1702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7194550" cy="571504"/>
          </a:xfrm>
          <a:prstGeom prst="rect">
            <a:avLst/>
          </a:prstGeom>
          <a:noFill/>
        </p:spPr>
      </p:pic>
      <p:pic>
        <p:nvPicPr>
          <p:cNvPr id="8195" name="Picture 3" descr="C:\Users\USER\Pictures\Screenshots\Screenshot 2024-07-23 1702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500306"/>
            <a:ext cx="7724234" cy="17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83254"/>
          </a:xfrm>
        </p:spPr>
        <p:txBody>
          <a:bodyPr>
            <a:normAutofit/>
          </a:bodyPr>
          <a:lstStyle/>
          <a:p>
            <a:r>
              <a:rPr lang="en-GB" sz="8000" i="1" u="sng" dirty="0" smtClean="0">
                <a:solidFill>
                  <a:schemeClr val="accent4">
                    <a:lumMod val="75000"/>
                  </a:schemeClr>
                </a:solidFill>
              </a:rPr>
              <a:t>A few Questions </a:t>
            </a:r>
            <a:endParaRPr lang="en-US" sz="8000" i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 descr="C:\Users\USER\Pictures\Screenshots\Screenshot 2024-07-23 1708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6357982" cy="1695450"/>
          </a:xfrm>
          <a:prstGeom prst="rect">
            <a:avLst/>
          </a:prstGeom>
          <a:noFill/>
        </p:spPr>
      </p:pic>
      <p:pic>
        <p:nvPicPr>
          <p:cNvPr id="9222" name="Picture 6" descr="C:\Users\USER\Pictures\Screenshots\Screenshot 2024-07-23 17084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000372"/>
            <a:ext cx="7832408" cy="285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USER\Pictures\Screenshots\Screenshot 2024-07-23 17085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7643866" cy="1238250"/>
          </a:xfrm>
          <a:prstGeom prst="rect">
            <a:avLst/>
          </a:prstGeom>
          <a:noFill/>
        </p:spPr>
      </p:pic>
      <p:pic>
        <p:nvPicPr>
          <p:cNvPr id="10243" name="Picture 3" descr="C:\Users\USER\Pictures\Screenshots\Screenshot 2024-07-23 1709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428868"/>
            <a:ext cx="7550222" cy="2714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USER\Pictures\Screenshots\Screenshot 2024-07-23 1709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6715172" cy="1819275"/>
          </a:xfrm>
          <a:prstGeom prst="rect">
            <a:avLst/>
          </a:prstGeom>
          <a:noFill/>
        </p:spPr>
      </p:pic>
      <p:pic>
        <p:nvPicPr>
          <p:cNvPr id="11267" name="Picture 3" descr="C:\Users\USER\Pictures\Screenshots\Screenshot 2024-07-23 17093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928934"/>
            <a:ext cx="6049963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USER\Pictures\Screenshots\Screenshot 2024-07-23 17143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3" y="357166"/>
            <a:ext cx="8932769" cy="1643074"/>
          </a:xfrm>
          <a:prstGeom prst="rect">
            <a:avLst/>
          </a:prstGeom>
          <a:noFill/>
        </p:spPr>
      </p:pic>
      <p:pic>
        <p:nvPicPr>
          <p:cNvPr id="12291" name="Picture 3" descr="C:\Users\USER\Pictures\Screenshots\Screenshot 2024-07-23 17145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714620"/>
            <a:ext cx="6592888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USER\Pictures\Screenshots\Screenshot 2024-07-23 17153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7849021" cy="2143140"/>
          </a:xfrm>
          <a:prstGeom prst="rect">
            <a:avLst/>
          </a:prstGeom>
          <a:noFill/>
        </p:spPr>
      </p:pic>
      <p:pic>
        <p:nvPicPr>
          <p:cNvPr id="13315" name="Picture 3" descr="C:\Users\USER\Pictures\Screenshots\Screenshot 2024-07-23 1715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786058"/>
            <a:ext cx="6773863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USER\Pictures\Screenshots\Screenshot 2024-07-23 17155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8" y="214290"/>
            <a:ext cx="9091922" cy="1785950"/>
          </a:xfrm>
          <a:prstGeom prst="rect">
            <a:avLst/>
          </a:prstGeom>
          <a:noFill/>
        </p:spPr>
      </p:pic>
      <p:pic>
        <p:nvPicPr>
          <p:cNvPr id="14339" name="Picture 3" descr="C:\Users\USER\Pictures\Screenshots\Screenshot 2024-07-23 1716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357430"/>
            <a:ext cx="6697663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USER\Pictures\Screenshots\Screenshot 2024-07-23 1716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214290"/>
            <a:ext cx="8101827" cy="2357454"/>
          </a:xfrm>
          <a:prstGeom prst="rect">
            <a:avLst/>
          </a:prstGeom>
          <a:noFill/>
        </p:spPr>
      </p:pic>
      <p:pic>
        <p:nvPicPr>
          <p:cNvPr id="15363" name="Picture 3" descr="C:\Users\USER\Pictures\Screenshots\Screenshot 2024-07-23 1716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357562"/>
            <a:ext cx="6792912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USER\Pictures\Screenshots\Screenshot 2024-07-23 1716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357166"/>
            <a:ext cx="8786874" cy="2084949"/>
          </a:xfrm>
          <a:prstGeom prst="rect">
            <a:avLst/>
          </a:prstGeom>
          <a:noFill/>
        </p:spPr>
      </p:pic>
      <p:pic>
        <p:nvPicPr>
          <p:cNvPr id="16387" name="Picture 3" descr="C:\Users\USER\Pictures\Screenshots\Screenshot 2024-07-23 17163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071810"/>
            <a:ext cx="6602412" cy="199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u="sng" dirty="0" smtClean="0"/>
              <a:t>Project Overview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project we create a database management system for managing a small library and some queries are also solved so as to have an idea how the system works.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USER\Pictures\Screenshots\Screenshot 2024-07-23 17165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7145338" cy="1590675"/>
          </a:xfrm>
          <a:prstGeom prst="rect">
            <a:avLst/>
          </a:prstGeom>
          <a:noFill/>
        </p:spPr>
      </p:pic>
      <p:pic>
        <p:nvPicPr>
          <p:cNvPr id="17411" name="Picture 3" descr="C:\Users\USER\Pictures\Screenshots\Screenshot 2024-07-23 17165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714620"/>
            <a:ext cx="6011863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USER\Pictures\Screenshots\Screenshot 2024-07-23 1717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5945188" cy="2028825"/>
          </a:xfrm>
          <a:prstGeom prst="rect">
            <a:avLst/>
          </a:prstGeom>
          <a:noFill/>
        </p:spPr>
      </p:pic>
      <p:pic>
        <p:nvPicPr>
          <p:cNvPr id="18435" name="Picture 3" descr="C:\Users\USER\Pictures\Screenshots\Screenshot 2024-07-23 17172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071810"/>
            <a:ext cx="6249988" cy="230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USER\Pictures\Screenshots\Screenshot 2024-07-23 17175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8202612" cy="1790700"/>
          </a:xfrm>
          <a:prstGeom prst="rect">
            <a:avLst/>
          </a:prstGeom>
          <a:noFill/>
        </p:spPr>
      </p:pic>
      <p:pic>
        <p:nvPicPr>
          <p:cNvPr id="19459" name="Picture 3" descr="C:\Users\USER\Pictures\Screenshots\Screenshot 2024-07-23 1718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357430"/>
            <a:ext cx="6269038" cy="230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USER\Pictures\Screenshots\Screenshot 2024-07-23 1718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285728"/>
            <a:ext cx="8955088" cy="1304925"/>
          </a:xfrm>
          <a:prstGeom prst="rect">
            <a:avLst/>
          </a:prstGeom>
          <a:noFill/>
        </p:spPr>
      </p:pic>
      <p:pic>
        <p:nvPicPr>
          <p:cNvPr id="20483" name="Picture 3" descr="C:\Users\USER\Pictures\Screenshots\Screenshot 2024-07-23 17183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285992"/>
            <a:ext cx="6402387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USER\Pictures\Screenshots\Screenshot 2024-07-23 17185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7916862" cy="1257300"/>
          </a:xfrm>
          <a:prstGeom prst="rect">
            <a:avLst/>
          </a:prstGeom>
          <a:noFill/>
        </p:spPr>
      </p:pic>
      <p:pic>
        <p:nvPicPr>
          <p:cNvPr id="21507" name="Picture 3" descr="C:\Users\USER\Pictures\Screenshots\Screenshot 2024-07-23 17185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428868"/>
            <a:ext cx="7031038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 to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hlinkClick r:id="rId2"/>
              </a:rPr>
              <a:t>sql_projects</a:t>
            </a:r>
            <a:r>
              <a:rPr lang="en-GB" dirty="0" smtClean="0">
                <a:hlinkClick r:id="rId2"/>
              </a:rPr>
              <a:t>/library project.sql at main · </a:t>
            </a:r>
            <a:r>
              <a:rPr lang="en-GB" dirty="0" err="1" smtClean="0">
                <a:hlinkClick r:id="rId2"/>
              </a:rPr>
              <a:t>Mohit</a:t>
            </a:r>
            <a:r>
              <a:rPr lang="en-GB" dirty="0" smtClean="0">
                <a:hlinkClick r:id="rId2"/>
              </a:rPr>
              <a:t>-exe/</a:t>
            </a:r>
            <a:r>
              <a:rPr lang="en-GB" dirty="0" err="1" smtClean="0">
                <a:hlinkClick r:id="rId2"/>
              </a:rPr>
              <a:t>sql_projects</a:t>
            </a:r>
            <a:r>
              <a:rPr lang="en-GB" dirty="0" smtClean="0">
                <a:hlinkClick r:id="rId2"/>
              </a:rPr>
              <a:t> (github.com)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Pictures\Screenshots\Screenshot 2024-07-23 1632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28604"/>
            <a:ext cx="7459662" cy="219075"/>
          </a:xfrm>
          <a:prstGeom prst="rect">
            <a:avLst/>
          </a:prstGeom>
          <a:noFill/>
        </p:spPr>
      </p:pic>
      <p:pic>
        <p:nvPicPr>
          <p:cNvPr id="1028" name="Picture 4" descr="C:\Users\USER\Pictures\Screenshots\Screenshot 2024-07-23 1632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00174"/>
            <a:ext cx="10464801" cy="19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 descr="C:\Users\USER\Pictures\Screenshots\Screenshot 2024-07-23 16325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285992"/>
            <a:ext cx="8421688" cy="657225"/>
          </a:xfrm>
          <a:prstGeom prst="rect">
            <a:avLst/>
          </a:prstGeom>
          <a:noFill/>
        </p:spPr>
      </p:pic>
      <p:pic>
        <p:nvPicPr>
          <p:cNvPr id="1030" name="Picture 6" descr="C:\Users\USER\Pictures\Screenshots\Screenshot 2024-07-23 16331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3286124"/>
            <a:ext cx="10458450" cy="33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1" name="Picture 7" descr="C:\Users\USER\Pictures\Screenshots\Screenshot 2024-07-23 16333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4214818"/>
            <a:ext cx="6591300" cy="577850"/>
          </a:xfrm>
          <a:prstGeom prst="rect">
            <a:avLst/>
          </a:prstGeom>
          <a:noFill/>
        </p:spPr>
      </p:pic>
      <p:pic>
        <p:nvPicPr>
          <p:cNvPr id="1032" name="Picture 8" descr="C:\Users\USER\Pictures\Screenshots\Screenshot 2024-07-23 16334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5786" y="5429264"/>
            <a:ext cx="10160001" cy="28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Pictures\Screenshots\Screenshot 2024-07-23 1634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7232650" cy="685800"/>
          </a:xfrm>
          <a:prstGeom prst="rect">
            <a:avLst/>
          </a:prstGeom>
          <a:noFill/>
        </p:spPr>
      </p:pic>
      <p:pic>
        <p:nvPicPr>
          <p:cNvPr id="2051" name="Picture 3" descr="C:\Users\USER\Pictures\Screenshots\Screenshot 2024-07-23 1634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0"/>
            <a:ext cx="10356850" cy="24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 descr="C:\Users\USER\Pictures\Screenshots\Screenshot 2024-07-23 16343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357430"/>
            <a:ext cx="6350000" cy="495300"/>
          </a:xfrm>
          <a:prstGeom prst="rect">
            <a:avLst/>
          </a:prstGeom>
          <a:noFill/>
        </p:spPr>
      </p:pic>
      <p:pic>
        <p:nvPicPr>
          <p:cNvPr id="2053" name="Picture 5" descr="C:\Users\USER\Pictures\Screenshots\Screenshot 2024-07-23 16344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3571876"/>
            <a:ext cx="10267950" cy="24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 descr="C:\Users\USER\Pictures\Screenshots\Screenshot 2024-07-23 163516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4643446"/>
            <a:ext cx="6546850" cy="654050"/>
          </a:xfrm>
          <a:prstGeom prst="rect">
            <a:avLst/>
          </a:prstGeom>
          <a:noFill/>
        </p:spPr>
      </p:pic>
      <p:pic>
        <p:nvPicPr>
          <p:cNvPr id="2055" name="Picture 7" descr="C:\Users\USER\Pictures\Screenshots\Screenshot 2024-07-23 16353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10" y="5786454"/>
            <a:ext cx="10261601" cy="22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Pictures\Screenshots\Screenshot 2024-07-23 1644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3914775" cy="2305050"/>
          </a:xfrm>
          <a:prstGeom prst="rect">
            <a:avLst/>
          </a:prstGeom>
          <a:noFill/>
        </p:spPr>
      </p:pic>
      <p:pic>
        <p:nvPicPr>
          <p:cNvPr id="3075" name="Picture 3" descr="C:\Users\USER\Pictures\Screenshots\Screenshot 2024-07-23 1644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714620"/>
            <a:ext cx="10185400" cy="17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 descr="C:\Users\USER\Pictures\Screenshots\Screenshot 2024-07-23 16445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500438"/>
            <a:ext cx="6242050" cy="1333500"/>
          </a:xfrm>
          <a:prstGeom prst="rect">
            <a:avLst/>
          </a:prstGeom>
          <a:noFill/>
        </p:spPr>
      </p:pic>
      <p:pic>
        <p:nvPicPr>
          <p:cNvPr id="3077" name="Picture 5" descr="C:\Users\USER\Pictures\Screenshots\Screenshot 2024-07-23 16451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5572140"/>
            <a:ext cx="10337801" cy="15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Pictures\Screenshots\Screenshot 2024-07-23 1645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9278725" cy="1500198"/>
          </a:xfrm>
          <a:prstGeom prst="rect">
            <a:avLst/>
          </a:prstGeom>
          <a:noFill/>
        </p:spPr>
      </p:pic>
      <p:pic>
        <p:nvPicPr>
          <p:cNvPr id="4099" name="Picture 3" descr="C:\Users\USER\Pictures\Screenshots\Screenshot 2024-07-23 16454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000240"/>
            <a:ext cx="10185401" cy="20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 descr="C:\Users\USER\Pictures\Screenshots\Screenshot 2024-07-23 1645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000372"/>
            <a:ext cx="9102081" cy="1571636"/>
          </a:xfrm>
          <a:prstGeom prst="rect">
            <a:avLst/>
          </a:prstGeom>
          <a:noFill/>
        </p:spPr>
      </p:pic>
      <p:pic>
        <p:nvPicPr>
          <p:cNvPr id="4101" name="Picture 5" descr="C:\Users\USER\Pictures\Screenshots\Screenshot 2024-07-23 16461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5429264"/>
            <a:ext cx="10407650" cy="21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Pictures\Screenshots\Screenshot 2024-07-23 1701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5" y="214290"/>
            <a:ext cx="9392149" cy="500066"/>
          </a:xfrm>
          <a:prstGeom prst="rect">
            <a:avLst/>
          </a:prstGeom>
          <a:noFill/>
        </p:spPr>
      </p:pic>
      <p:pic>
        <p:nvPicPr>
          <p:cNvPr id="5123" name="Picture 3" descr="C:\Users\USER\Pictures\Screenshots\Screenshot 2024-07-23 17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857364"/>
            <a:ext cx="8858312" cy="2786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Pictures\Screenshots\Screenshot 2024-07-23 1701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13936904" cy="285752"/>
          </a:xfrm>
          <a:prstGeom prst="rect">
            <a:avLst/>
          </a:prstGeom>
          <a:noFill/>
        </p:spPr>
      </p:pic>
      <p:pic>
        <p:nvPicPr>
          <p:cNvPr id="6147" name="Picture 3" descr="C:\Users\USER\Pictures\Screenshots\Screenshot 2024-07-23 1701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357430"/>
            <a:ext cx="8863909" cy="17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Pictures\Screenshots\Screenshot 2024-07-23 17014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11430080" cy="571504"/>
          </a:xfrm>
          <a:prstGeom prst="rect">
            <a:avLst/>
          </a:prstGeom>
          <a:noFill/>
        </p:spPr>
      </p:pic>
      <p:pic>
        <p:nvPicPr>
          <p:cNvPr id="7171" name="Picture 3" descr="C:\Users\USER\Pictures\Screenshots\Screenshot 2024-07-23 1702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071678"/>
            <a:ext cx="9608859" cy="2214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58</Words>
  <Application>Microsoft Office PowerPoint</Application>
  <PresentationFormat>On-screen Show (4:3)</PresentationFormat>
  <Paragraphs>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MySQL Project for Managing a small Library</vt:lpstr>
      <vt:lpstr>Project Overview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A few Questions 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Link to source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Project for Managing a small Library</dc:title>
  <dc:creator>USER</dc:creator>
  <cp:lastModifiedBy>USER</cp:lastModifiedBy>
  <cp:revision>7</cp:revision>
  <dcterms:created xsi:type="dcterms:W3CDTF">2024-07-23T10:55:49Z</dcterms:created>
  <dcterms:modified xsi:type="dcterms:W3CDTF">2024-07-23T12:02:27Z</dcterms:modified>
</cp:coreProperties>
</file>