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5097" autoAdjust="0"/>
  </p:normalViewPr>
  <p:slideViewPr>
    <p:cSldViewPr>
      <p:cViewPr varScale="1">
        <p:scale>
          <a:sx n="56" d="100"/>
          <a:sy n="56" d="100"/>
        </p:scale>
        <p:origin x="4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c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c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Top</a:t>
            </a:r>
            <a:r>
              <a:rPr lang="en-IN" baseline="0"/>
              <a:t> 5 Categories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2E-45D2-BBFC-D028C9F4C3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4608128"/>
        <c:axId val="424607168"/>
      </c:barChart>
      <c:catAx>
        <c:axId val="42460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607168"/>
        <c:crosses val="autoZero"/>
        <c:auto val="1"/>
        <c:lblAlgn val="ctr"/>
        <c:lblOffset val="100"/>
        <c:noMultiLvlLbl val="0"/>
      </c:catAx>
      <c:valAx>
        <c:axId val="424607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460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1" dirty="0"/>
              <a:t>Content</a:t>
            </a:r>
            <a:r>
              <a:rPr lang="en-IN" sz="2400" b="1" baseline="0" dirty="0"/>
              <a:t>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Sheet2!$J$2:$J$5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C-4B90-90E3-10CE4AF8676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Sheet2!$J$2:$J$5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EC-4B90-90E3-10CE4AF8676C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Sheet2!$J$2:$J$5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Sheet2!$M$2:$M$5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EC-4B90-90E3-10CE4AF8676C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Sheet2!$J$2:$J$5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Sheet2!$N$2:$N$5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EC-4B90-90E3-10CE4AF867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3210976"/>
        <c:axId val="423211456"/>
      </c:barChart>
      <c:catAx>
        <c:axId val="42321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211456"/>
        <c:crosses val="autoZero"/>
        <c:auto val="1"/>
        <c:lblAlgn val="ctr"/>
        <c:lblOffset val="100"/>
        <c:noMultiLvlLbl val="0"/>
      </c:catAx>
      <c:valAx>
        <c:axId val="423211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21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Bazz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353800" y="1930280"/>
            <a:ext cx="5677467" cy="1048470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0640E7-88F6-6B5D-1BB2-6727D4A06939}"/>
              </a:ext>
            </a:extLst>
          </p:cNvPr>
          <p:cNvSpPr txBox="1"/>
          <p:nvPr/>
        </p:nvSpPr>
        <p:spPr>
          <a:xfrm>
            <a:off x="11049000" y="837474"/>
            <a:ext cx="54649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</a:rPr>
              <a:t>There are a total of 16 distinct content categories. Out of which animal and Science categories are most popular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</a:rPr>
              <a:t>4 type of content – Photo, Video, Gif and Audio,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</a:rPr>
              <a:t>Out of which people prefer Photo and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</a:rPr>
              <a:t>May Month has the highest number of Posts</a:t>
            </a:r>
            <a:r>
              <a:rPr lang="en-US" dirty="0">
                <a:solidFill>
                  <a:srgbClr val="A100FF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17858C-3764-4FBB-16C3-4DE424B80263}"/>
              </a:ext>
            </a:extLst>
          </p:cNvPr>
          <p:cNvSpPr txBox="1"/>
          <p:nvPr/>
        </p:nvSpPr>
        <p:spPr>
          <a:xfrm>
            <a:off x="11353800" y="498364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100FF"/>
                </a:solidFill>
              </a:rPr>
              <a:t>Conclusion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E684D1-377A-BDE2-38FA-BD874303B9FA}"/>
              </a:ext>
            </a:extLst>
          </p:cNvPr>
          <p:cNvSpPr txBox="1"/>
          <p:nvPr/>
        </p:nvSpPr>
        <p:spPr>
          <a:xfrm>
            <a:off x="11049000" y="5967872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</a:rPr>
              <a:t>Should focus more on the top 5 categories that’s animal ,technology, science, healthy eating and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</a:rPr>
              <a:t>Create campaign to specifically target those audiences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</a:rPr>
              <a:t>Need to maximize in the month of January ,may and August as they number of posts in these months are highest.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E35CEA-F952-D7DA-8E48-7786357254F3}"/>
              </a:ext>
            </a:extLst>
          </p:cNvPr>
          <p:cNvSpPr txBox="1"/>
          <p:nvPr/>
        </p:nvSpPr>
        <p:spPr>
          <a:xfrm>
            <a:off x="8763001" y="2171700"/>
            <a:ext cx="5486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Buzz is fastest growing technology unicorn that </a:t>
            </a:r>
            <a:r>
              <a:rPr lang="en-IN" sz="2400" dirty="0"/>
              <a:t>Needs to adapt its global Scale Accenture has begun its 3 months POC focusing on these tasks.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 Audit of Social Buzz Big data Practise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Recommendation for a Successful IPO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Analyse to find Social Buzz Top 5 most popular category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F8126-0203-3F5D-128B-59F2C1897A67}"/>
              </a:ext>
            </a:extLst>
          </p:cNvPr>
          <p:cNvSpPr txBox="1"/>
          <p:nvPr/>
        </p:nvSpPr>
        <p:spPr>
          <a:xfrm>
            <a:off x="3176680" y="5100841"/>
            <a:ext cx="622084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Over </a:t>
            </a:r>
            <a:r>
              <a:rPr lang="en-US" sz="3200" u="sng" dirty="0">
                <a:solidFill>
                  <a:schemeClr val="bg1"/>
                </a:solidFill>
              </a:rPr>
              <a:t>100000 </a:t>
            </a:r>
            <a:r>
              <a:rPr lang="en-US" sz="3200" dirty="0">
                <a:solidFill>
                  <a:schemeClr val="bg1"/>
                </a:solidFill>
              </a:rPr>
              <a:t>Post Per day </a:t>
            </a:r>
          </a:p>
          <a:p>
            <a:endParaRPr lang="en-US" dirty="0"/>
          </a:p>
          <a:p>
            <a:r>
              <a:rPr lang="en-US" sz="3200" u="sng" dirty="0">
                <a:solidFill>
                  <a:schemeClr val="bg1"/>
                </a:solidFill>
              </a:rPr>
              <a:t>36,500,000</a:t>
            </a:r>
            <a:r>
              <a:rPr lang="en-US" sz="3200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bg1"/>
                </a:solidFill>
              </a:rPr>
              <a:t>But How to Capitalize When There is so much?</a:t>
            </a:r>
          </a:p>
          <a:p>
            <a:endParaRPr lang="en-US" dirty="0"/>
          </a:p>
          <a:p>
            <a:r>
              <a:rPr lang="en-IN" sz="2000" dirty="0">
                <a:solidFill>
                  <a:schemeClr val="bg1"/>
                </a:solidFill>
              </a:rPr>
              <a:t>Analysis to find Social Buzz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4B151B-D642-9695-7B73-6C77B5D54508}"/>
              </a:ext>
            </a:extLst>
          </p:cNvPr>
          <p:cNvSpPr txBox="1"/>
          <p:nvPr/>
        </p:nvSpPr>
        <p:spPr>
          <a:xfrm>
            <a:off x="14422272" y="1855855"/>
            <a:ext cx="3379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 </a:t>
            </a:r>
          </a:p>
          <a:p>
            <a:r>
              <a:rPr lang="en-US" sz="2400" dirty="0"/>
              <a:t>Chief Technical Architect </a:t>
            </a:r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499D3-576A-425C-596F-84334F29EA6A}"/>
              </a:ext>
            </a:extLst>
          </p:cNvPr>
          <p:cNvSpPr txBox="1"/>
          <p:nvPr/>
        </p:nvSpPr>
        <p:spPr>
          <a:xfrm>
            <a:off x="14376779" y="4797791"/>
            <a:ext cx="3379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 Rampton  </a:t>
            </a:r>
          </a:p>
          <a:p>
            <a:r>
              <a:rPr lang="en-US" sz="2400" dirty="0"/>
              <a:t>Senior principal  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FDED6-68B1-21BA-52FE-B0D42204FA02}"/>
              </a:ext>
            </a:extLst>
          </p:cNvPr>
          <p:cNvSpPr txBox="1"/>
          <p:nvPr/>
        </p:nvSpPr>
        <p:spPr>
          <a:xfrm>
            <a:off x="14293092" y="7713570"/>
            <a:ext cx="3379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Mohit Singh </a:t>
            </a:r>
            <a:r>
              <a:rPr lang="en-US" sz="2400" b="1" dirty="0" err="1"/>
              <a:t>Tanwar</a:t>
            </a:r>
            <a:r>
              <a:rPr lang="en-US" sz="2400" b="1" dirty="0"/>
              <a:t> </a:t>
            </a:r>
          </a:p>
          <a:p>
            <a:r>
              <a:rPr lang="en-US" sz="2400" dirty="0"/>
              <a:t>Data Analyst  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75F97A-33F3-840C-53BB-69C1C3860E28}"/>
              </a:ext>
            </a:extLst>
          </p:cNvPr>
          <p:cNvSpPr txBox="1"/>
          <p:nvPr/>
        </p:nvSpPr>
        <p:spPr>
          <a:xfrm>
            <a:off x="4093508" y="1392779"/>
            <a:ext cx="360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Understanding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DE2612-3B35-F3BC-BBE6-F764E17A8396}"/>
              </a:ext>
            </a:extLst>
          </p:cNvPr>
          <p:cNvSpPr txBox="1"/>
          <p:nvPr/>
        </p:nvSpPr>
        <p:spPr>
          <a:xfrm>
            <a:off x="6050232" y="2896904"/>
            <a:ext cx="360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Cleaning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309ECF-0598-3743-902A-628A59ACCD2A}"/>
              </a:ext>
            </a:extLst>
          </p:cNvPr>
          <p:cNvSpPr txBox="1"/>
          <p:nvPr/>
        </p:nvSpPr>
        <p:spPr>
          <a:xfrm>
            <a:off x="7854558" y="4656025"/>
            <a:ext cx="2807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modeling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E1B3B1-7635-1D15-160B-3A83B1DE9F5E}"/>
              </a:ext>
            </a:extLst>
          </p:cNvPr>
          <p:cNvSpPr txBox="1"/>
          <p:nvPr/>
        </p:nvSpPr>
        <p:spPr>
          <a:xfrm>
            <a:off x="9617024" y="6268113"/>
            <a:ext cx="360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9190F8-A99A-2EA3-B370-8444FAC15EFF}"/>
              </a:ext>
            </a:extLst>
          </p:cNvPr>
          <p:cNvSpPr txBox="1"/>
          <p:nvPr/>
        </p:nvSpPr>
        <p:spPr>
          <a:xfrm>
            <a:off x="11421350" y="8006555"/>
            <a:ext cx="309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Uncover insights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935CBE-95A1-EC82-C0C8-0DF61867188C}"/>
              </a:ext>
            </a:extLst>
          </p:cNvPr>
          <p:cNvSpPr txBox="1"/>
          <p:nvPr/>
        </p:nvSpPr>
        <p:spPr>
          <a:xfrm>
            <a:off x="2438400" y="5647100"/>
            <a:ext cx="32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Unique Categories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18BF3-E69C-139C-3A09-1F9FF0850354}"/>
              </a:ext>
            </a:extLst>
          </p:cNvPr>
          <p:cNvSpPr txBox="1"/>
          <p:nvPr/>
        </p:nvSpPr>
        <p:spPr>
          <a:xfrm>
            <a:off x="7086600" y="5647100"/>
            <a:ext cx="379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Animals have Most Favorite Category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D27E3-0DB7-3844-53C8-56792136C5A1}"/>
              </a:ext>
            </a:extLst>
          </p:cNvPr>
          <p:cNvSpPr txBox="1"/>
          <p:nvPr/>
        </p:nvSpPr>
        <p:spPr>
          <a:xfrm>
            <a:off x="13087839" y="5647100"/>
            <a:ext cx="32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With most number of Post 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44ED582-899B-A465-6018-7F2DAD6A6E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45556"/>
              </p:ext>
            </p:extLst>
          </p:nvPr>
        </p:nvGraphicFramePr>
        <p:xfrm>
          <a:off x="2593649" y="1756593"/>
          <a:ext cx="15071732" cy="7290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87C9AEA-712C-E553-10D1-BBBB7368CE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476504"/>
              </p:ext>
            </p:extLst>
          </p:nvPr>
        </p:nvGraphicFramePr>
        <p:xfrm>
          <a:off x="3009100" y="1231450"/>
          <a:ext cx="13506145" cy="7695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287</Words>
  <Application>Microsoft Office PowerPoint</Application>
  <PresentationFormat>Custom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Graphik Regular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Dc</cp:lastModifiedBy>
  <cp:revision>9</cp:revision>
  <dcterms:created xsi:type="dcterms:W3CDTF">2006-08-16T00:00:00Z</dcterms:created>
  <dcterms:modified xsi:type="dcterms:W3CDTF">2024-12-02T14:17:52Z</dcterms:modified>
  <dc:identifier>DAEhDyfaYKE</dc:identifier>
</cp:coreProperties>
</file>