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7" r:id="rId13"/>
    <p:sldId id="268" r:id="rId14"/>
    <p:sldId id="269"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0E4"/>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73" d="100"/>
          <a:sy n="73"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F36F8-A26E-4F13-A273-202645C0CEC7}" type="doc">
      <dgm:prSet loTypeId="urn:microsoft.com/office/officeart/2005/8/layout/cycle3" loCatId="cycle" qsTypeId="urn:microsoft.com/office/officeart/2005/8/quickstyle/3d9" qsCatId="3D" csTypeId="urn:microsoft.com/office/officeart/2005/8/colors/accent1_2" csCatId="accent1" phldr="1"/>
      <dgm:spPr>
        <a:scene3d>
          <a:camera prst="perspectiveRelaxed">
            <a:rot lat="20265781" lon="20616148" rev="698722"/>
          </a:camera>
          <a:lightRig rig="soft" dir="t"/>
          <a:backdrop>
            <a:anchor x="0" y="0" z="-210000"/>
            <a:norm dx="0" dy="0" dz="914400"/>
            <a:up dx="0" dy="914400" dz="0"/>
          </a:backdrop>
        </a:scene3d>
      </dgm:spPr>
      <dgm:t>
        <a:bodyPr/>
        <a:lstStyle/>
        <a:p>
          <a:endParaRPr lang="en-IN"/>
        </a:p>
      </dgm:t>
    </dgm:pt>
    <dgm:pt modelId="{A98844B3-D0E0-4B69-9818-FF472E7AB9AB}">
      <dgm:prSet custT="1"/>
      <dgm:spPr/>
      <dgm:t>
        <a:bodyPr/>
        <a:lstStyle/>
        <a:p>
          <a:r>
            <a:rPr lang="en-IN" sz="1400" b="1" dirty="0"/>
            <a:t>Introduction</a:t>
          </a:r>
          <a:endParaRPr lang="en-IN" sz="1400" dirty="0"/>
        </a:p>
      </dgm:t>
    </dgm:pt>
    <dgm:pt modelId="{EC739344-99AC-4188-A47E-81347FFFA494}" type="parTrans" cxnId="{CA10BB37-795C-4DEE-9268-9A4111612743}">
      <dgm:prSet/>
      <dgm:spPr/>
      <dgm:t>
        <a:bodyPr/>
        <a:lstStyle/>
        <a:p>
          <a:endParaRPr lang="en-IN"/>
        </a:p>
      </dgm:t>
    </dgm:pt>
    <dgm:pt modelId="{8C277CBA-A89E-4E17-978E-F10C35B71426}" type="sibTrans" cxnId="{CA10BB37-795C-4DEE-9268-9A4111612743}">
      <dgm:prSet/>
      <dgm:spPr>
        <a:solidFill>
          <a:schemeClr val="accent1">
            <a:tint val="40000"/>
            <a:hueOff val="0"/>
            <a:satOff val="0"/>
            <a:lumOff val="0"/>
            <a:alpha val="15000"/>
          </a:schemeClr>
        </a:solidFill>
      </dgm:spPr>
      <dgm:t>
        <a:bodyPr/>
        <a:lstStyle/>
        <a:p>
          <a:endParaRPr lang="en-IN"/>
        </a:p>
      </dgm:t>
    </dgm:pt>
    <dgm:pt modelId="{5823AAC2-AC83-487B-932B-C62F611E94F6}">
      <dgm:prSet custT="1"/>
      <dgm:spPr/>
      <dgm:t>
        <a:bodyPr/>
        <a:lstStyle/>
        <a:p>
          <a:r>
            <a:rPr lang="en-IN" sz="1400" b="1"/>
            <a:t>ETL Process</a:t>
          </a:r>
          <a:endParaRPr lang="en-IN" sz="1400"/>
        </a:p>
      </dgm:t>
    </dgm:pt>
    <dgm:pt modelId="{4634B5F4-D182-4425-93BA-F89A955C7BBF}" type="parTrans" cxnId="{72E264FE-D5F3-4D28-B172-321B4A0A7553}">
      <dgm:prSet/>
      <dgm:spPr/>
      <dgm:t>
        <a:bodyPr/>
        <a:lstStyle/>
        <a:p>
          <a:endParaRPr lang="en-IN"/>
        </a:p>
      </dgm:t>
    </dgm:pt>
    <dgm:pt modelId="{7610464E-6D48-4E1D-87E8-F6959EC3A6CB}" type="sibTrans" cxnId="{72E264FE-D5F3-4D28-B172-321B4A0A7553}">
      <dgm:prSet/>
      <dgm:spPr/>
      <dgm:t>
        <a:bodyPr/>
        <a:lstStyle/>
        <a:p>
          <a:endParaRPr lang="en-IN"/>
        </a:p>
      </dgm:t>
    </dgm:pt>
    <dgm:pt modelId="{A4C35621-469D-44AC-A7C7-09F5A715AB44}">
      <dgm:prSet custT="1"/>
      <dgm:spPr/>
      <dgm:t>
        <a:bodyPr/>
        <a:lstStyle/>
        <a:p>
          <a:r>
            <a:rPr lang="en-IN" sz="1600" b="1" dirty="0"/>
            <a:t>Objectives</a:t>
          </a:r>
          <a:endParaRPr lang="en-IN" sz="1000" dirty="0"/>
        </a:p>
      </dgm:t>
    </dgm:pt>
    <dgm:pt modelId="{4C8E4F85-2BA3-416E-B0DE-557F80247691}" type="parTrans" cxnId="{F8AB2D3A-4654-4628-9DC6-DF16E1786B20}">
      <dgm:prSet/>
      <dgm:spPr/>
      <dgm:t>
        <a:bodyPr/>
        <a:lstStyle/>
        <a:p>
          <a:endParaRPr lang="en-IN"/>
        </a:p>
      </dgm:t>
    </dgm:pt>
    <dgm:pt modelId="{D7377327-E6D4-416C-A718-16C9A1E358F4}" type="sibTrans" cxnId="{F8AB2D3A-4654-4628-9DC6-DF16E1786B20}">
      <dgm:prSet/>
      <dgm:spPr/>
      <dgm:t>
        <a:bodyPr/>
        <a:lstStyle/>
        <a:p>
          <a:endParaRPr lang="en-IN" sz="1800"/>
        </a:p>
      </dgm:t>
    </dgm:pt>
    <dgm:pt modelId="{5C55F129-6CD7-4092-A828-9475D7C4D613}">
      <dgm:prSet custT="1"/>
      <dgm:spPr/>
      <dgm:t>
        <a:bodyPr/>
        <a:lstStyle/>
        <a:p>
          <a:r>
            <a:rPr lang="en-IN" sz="1400" b="1"/>
            <a:t>Analysis</a:t>
          </a:r>
          <a:endParaRPr lang="en-IN" sz="1400"/>
        </a:p>
      </dgm:t>
    </dgm:pt>
    <dgm:pt modelId="{9B69724D-363F-4A6A-9CF8-400312972B9A}" type="parTrans" cxnId="{55B63782-EB6A-4611-BDD9-E4319446A1DB}">
      <dgm:prSet/>
      <dgm:spPr/>
      <dgm:t>
        <a:bodyPr/>
        <a:lstStyle/>
        <a:p>
          <a:endParaRPr lang="en-IN"/>
        </a:p>
      </dgm:t>
    </dgm:pt>
    <dgm:pt modelId="{4914F521-3BD3-4710-8804-56BF9B586312}" type="sibTrans" cxnId="{55B63782-EB6A-4611-BDD9-E4319446A1DB}">
      <dgm:prSet/>
      <dgm:spPr/>
      <dgm:t>
        <a:bodyPr/>
        <a:lstStyle/>
        <a:p>
          <a:endParaRPr lang="en-IN"/>
        </a:p>
      </dgm:t>
    </dgm:pt>
    <dgm:pt modelId="{0AF6AE42-467F-4F0E-BF7E-7AC240E60B68}">
      <dgm:prSet custT="1"/>
      <dgm:spPr/>
      <dgm:t>
        <a:bodyPr/>
        <a:lstStyle/>
        <a:p>
          <a:r>
            <a:rPr lang="en-IN" sz="1400" b="1" dirty="0"/>
            <a:t>Recommendation &amp; Insights</a:t>
          </a:r>
          <a:endParaRPr lang="en-IN" sz="1400" dirty="0"/>
        </a:p>
      </dgm:t>
    </dgm:pt>
    <dgm:pt modelId="{56940123-7852-42AE-9C50-77300D985189}" type="parTrans" cxnId="{AAFC2C57-CB4B-4B20-AFD7-F90AC3A27C8F}">
      <dgm:prSet/>
      <dgm:spPr/>
      <dgm:t>
        <a:bodyPr/>
        <a:lstStyle/>
        <a:p>
          <a:endParaRPr lang="en-IN"/>
        </a:p>
      </dgm:t>
    </dgm:pt>
    <dgm:pt modelId="{DD694EBE-575A-4F2E-B005-EFD0414F5934}" type="sibTrans" cxnId="{AAFC2C57-CB4B-4B20-AFD7-F90AC3A27C8F}">
      <dgm:prSet/>
      <dgm:spPr/>
      <dgm:t>
        <a:bodyPr/>
        <a:lstStyle/>
        <a:p>
          <a:endParaRPr lang="en-IN"/>
        </a:p>
      </dgm:t>
    </dgm:pt>
    <dgm:pt modelId="{1FF0F2C2-16BB-41D9-8109-8B41C6B58841}">
      <dgm:prSet custT="1"/>
      <dgm:spPr/>
      <dgm:t>
        <a:bodyPr/>
        <a:lstStyle/>
        <a:p>
          <a:r>
            <a:rPr lang="en-IN" sz="1400" b="1"/>
            <a:t>Dashboard</a:t>
          </a:r>
          <a:endParaRPr lang="en-IN" sz="1400"/>
        </a:p>
      </dgm:t>
    </dgm:pt>
    <dgm:pt modelId="{375FE574-E06B-441B-B0D3-743A6ECFFBB3}" type="parTrans" cxnId="{49115F6C-2942-4CED-B5B8-A1BA4FA36E81}">
      <dgm:prSet/>
      <dgm:spPr/>
      <dgm:t>
        <a:bodyPr/>
        <a:lstStyle/>
        <a:p>
          <a:endParaRPr lang="en-IN"/>
        </a:p>
      </dgm:t>
    </dgm:pt>
    <dgm:pt modelId="{7BED1EF7-F38F-443F-AE6B-71430EA98A07}" type="sibTrans" cxnId="{49115F6C-2942-4CED-B5B8-A1BA4FA36E81}">
      <dgm:prSet/>
      <dgm:spPr/>
      <dgm:t>
        <a:bodyPr/>
        <a:lstStyle/>
        <a:p>
          <a:endParaRPr lang="en-IN"/>
        </a:p>
      </dgm:t>
    </dgm:pt>
    <dgm:pt modelId="{0A38B46F-B473-4771-8FD9-3407F20F84E6}">
      <dgm:prSet custT="1"/>
      <dgm:spPr/>
      <dgm:t>
        <a:bodyPr/>
        <a:lstStyle/>
        <a:p>
          <a:r>
            <a:rPr lang="en-IN" sz="1400" b="1" dirty="0"/>
            <a:t>Conclusion</a:t>
          </a:r>
          <a:endParaRPr lang="en-IN" sz="1000" dirty="0"/>
        </a:p>
      </dgm:t>
    </dgm:pt>
    <dgm:pt modelId="{7FBCF904-5B0B-4045-9406-2AFEA3C1525F}" type="parTrans" cxnId="{7E90DE28-4F84-4EDD-B966-D58EB60746C1}">
      <dgm:prSet/>
      <dgm:spPr/>
      <dgm:t>
        <a:bodyPr/>
        <a:lstStyle/>
        <a:p>
          <a:endParaRPr lang="en-IN"/>
        </a:p>
      </dgm:t>
    </dgm:pt>
    <dgm:pt modelId="{B7EFBC9C-ECBD-4A47-B33A-B9B59E37ECBE}" type="sibTrans" cxnId="{7E90DE28-4F84-4EDD-B966-D58EB60746C1}">
      <dgm:prSet/>
      <dgm:spPr/>
      <dgm:t>
        <a:bodyPr/>
        <a:lstStyle/>
        <a:p>
          <a:endParaRPr lang="en-IN"/>
        </a:p>
      </dgm:t>
    </dgm:pt>
    <dgm:pt modelId="{4937240A-8BEB-4A90-A225-560D66016C19}" type="pres">
      <dgm:prSet presAssocID="{2FAF36F8-A26E-4F13-A273-202645C0CEC7}" presName="Name0" presStyleCnt="0">
        <dgm:presLayoutVars>
          <dgm:dir/>
          <dgm:resizeHandles val="exact"/>
        </dgm:presLayoutVars>
      </dgm:prSet>
      <dgm:spPr/>
      <dgm:t>
        <a:bodyPr/>
        <a:lstStyle/>
        <a:p>
          <a:endParaRPr lang="en-US"/>
        </a:p>
      </dgm:t>
    </dgm:pt>
    <dgm:pt modelId="{AF0DCFDA-E5A4-465B-AA95-80E6C33385CF}" type="pres">
      <dgm:prSet presAssocID="{2FAF36F8-A26E-4F13-A273-202645C0CEC7}" presName="cycle" presStyleCnt="0"/>
      <dgm:spPr/>
    </dgm:pt>
    <dgm:pt modelId="{1486403C-D9B7-4350-B57D-619561A37115}" type="pres">
      <dgm:prSet presAssocID="{A98844B3-D0E0-4B69-9818-FF472E7AB9AB}" presName="nodeFirstNode" presStyleLbl="node1" presStyleIdx="0" presStyleCnt="7">
        <dgm:presLayoutVars>
          <dgm:bulletEnabled val="1"/>
        </dgm:presLayoutVars>
      </dgm:prSet>
      <dgm:spPr/>
      <dgm:t>
        <a:bodyPr/>
        <a:lstStyle/>
        <a:p>
          <a:endParaRPr lang="en-US"/>
        </a:p>
      </dgm:t>
    </dgm:pt>
    <dgm:pt modelId="{7B51E2CE-E940-4B08-BFD1-651399037AB2}" type="pres">
      <dgm:prSet presAssocID="{8C277CBA-A89E-4E17-978E-F10C35B71426}" presName="sibTransFirstNode" presStyleLbl="bgShp" presStyleIdx="0" presStyleCnt="1"/>
      <dgm:spPr/>
      <dgm:t>
        <a:bodyPr/>
        <a:lstStyle/>
        <a:p>
          <a:endParaRPr lang="en-US"/>
        </a:p>
      </dgm:t>
    </dgm:pt>
    <dgm:pt modelId="{A55AD586-1615-47BA-AA88-53A9E98F93EC}" type="pres">
      <dgm:prSet presAssocID="{5823AAC2-AC83-487B-932B-C62F611E94F6}" presName="nodeFollowingNodes" presStyleLbl="node1" presStyleIdx="1" presStyleCnt="7">
        <dgm:presLayoutVars>
          <dgm:bulletEnabled val="1"/>
        </dgm:presLayoutVars>
      </dgm:prSet>
      <dgm:spPr/>
      <dgm:t>
        <a:bodyPr/>
        <a:lstStyle/>
        <a:p>
          <a:endParaRPr lang="en-US"/>
        </a:p>
      </dgm:t>
    </dgm:pt>
    <dgm:pt modelId="{98E63A82-B3C7-42D2-B263-137536256132}" type="pres">
      <dgm:prSet presAssocID="{A4C35621-469D-44AC-A7C7-09F5A715AB44}" presName="nodeFollowingNodes" presStyleLbl="node1" presStyleIdx="2" presStyleCnt="7">
        <dgm:presLayoutVars>
          <dgm:bulletEnabled val="1"/>
        </dgm:presLayoutVars>
      </dgm:prSet>
      <dgm:spPr/>
      <dgm:t>
        <a:bodyPr/>
        <a:lstStyle/>
        <a:p>
          <a:endParaRPr lang="en-US"/>
        </a:p>
      </dgm:t>
    </dgm:pt>
    <dgm:pt modelId="{B22BC207-DF35-4D32-8AA8-A44E7D544B0D}" type="pres">
      <dgm:prSet presAssocID="{5C55F129-6CD7-4092-A828-9475D7C4D613}" presName="nodeFollowingNodes" presStyleLbl="node1" presStyleIdx="3" presStyleCnt="7">
        <dgm:presLayoutVars>
          <dgm:bulletEnabled val="1"/>
        </dgm:presLayoutVars>
      </dgm:prSet>
      <dgm:spPr/>
      <dgm:t>
        <a:bodyPr/>
        <a:lstStyle/>
        <a:p>
          <a:endParaRPr lang="en-US"/>
        </a:p>
      </dgm:t>
    </dgm:pt>
    <dgm:pt modelId="{3572EAF5-9B8B-4D88-9E6D-2E2409C57FC4}" type="pres">
      <dgm:prSet presAssocID="{0AF6AE42-467F-4F0E-BF7E-7AC240E60B68}" presName="nodeFollowingNodes" presStyleLbl="node1" presStyleIdx="4" presStyleCnt="7">
        <dgm:presLayoutVars>
          <dgm:bulletEnabled val="1"/>
        </dgm:presLayoutVars>
      </dgm:prSet>
      <dgm:spPr/>
      <dgm:t>
        <a:bodyPr/>
        <a:lstStyle/>
        <a:p>
          <a:endParaRPr lang="en-US"/>
        </a:p>
      </dgm:t>
    </dgm:pt>
    <dgm:pt modelId="{815D9756-D53E-45FB-9D02-0D94AE655FA6}" type="pres">
      <dgm:prSet presAssocID="{1FF0F2C2-16BB-41D9-8109-8B41C6B58841}" presName="nodeFollowingNodes" presStyleLbl="node1" presStyleIdx="5" presStyleCnt="7">
        <dgm:presLayoutVars>
          <dgm:bulletEnabled val="1"/>
        </dgm:presLayoutVars>
      </dgm:prSet>
      <dgm:spPr/>
      <dgm:t>
        <a:bodyPr/>
        <a:lstStyle/>
        <a:p>
          <a:endParaRPr lang="en-US"/>
        </a:p>
      </dgm:t>
    </dgm:pt>
    <dgm:pt modelId="{936C6F90-506C-49BB-9C83-23A2D42913CE}" type="pres">
      <dgm:prSet presAssocID="{0A38B46F-B473-4771-8FD9-3407F20F84E6}" presName="nodeFollowingNodes" presStyleLbl="node1" presStyleIdx="6" presStyleCnt="7">
        <dgm:presLayoutVars>
          <dgm:bulletEnabled val="1"/>
        </dgm:presLayoutVars>
      </dgm:prSet>
      <dgm:spPr/>
      <dgm:t>
        <a:bodyPr/>
        <a:lstStyle/>
        <a:p>
          <a:endParaRPr lang="en-US"/>
        </a:p>
      </dgm:t>
    </dgm:pt>
  </dgm:ptLst>
  <dgm:cxnLst>
    <dgm:cxn modelId="{F8AB2D3A-4654-4628-9DC6-DF16E1786B20}" srcId="{2FAF36F8-A26E-4F13-A273-202645C0CEC7}" destId="{A4C35621-469D-44AC-A7C7-09F5A715AB44}" srcOrd="2" destOrd="0" parTransId="{4C8E4F85-2BA3-416E-B0DE-557F80247691}" sibTransId="{D7377327-E6D4-416C-A718-16C9A1E358F4}"/>
    <dgm:cxn modelId="{72E264FE-D5F3-4D28-B172-321B4A0A7553}" srcId="{2FAF36F8-A26E-4F13-A273-202645C0CEC7}" destId="{5823AAC2-AC83-487B-932B-C62F611E94F6}" srcOrd="1" destOrd="0" parTransId="{4634B5F4-D182-4425-93BA-F89A955C7BBF}" sibTransId="{7610464E-6D48-4E1D-87E8-F6959EC3A6CB}"/>
    <dgm:cxn modelId="{49115F6C-2942-4CED-B5B8-A1BA4FA36E81}" srcId="{2FAF36F8-A26E-4F13-A273-202645C0CEC7}" destId="{1FF0F2C2-16BB-41D9-8109-8B41C6B58841}" srcOrd="5" destOrd="0" parTransId="{375FE574-E06B-441B-B0D3-743A6ECFFBB3}" sibTransId="{7BED1EF7-F38F-443F-AE6B-71430EA98A07}"/>
    <dgm:cxn modelId="{55E2B942-4263-41C7-B0E2-DCBFFAFC11E6}" type="presOf" srcId="{5C55F129-6CD7-4092-A828-9475D7C4D613}" destId="{B22BC207-DF35-4D32-8AA8-A44E7D544B0D}" srcOrd="0" destOrd="0" presId="urn:microsoft.com/office/officeart/2005/8/layout/cycle3"/>
    <dgm:cxn modelId="{EBF1FD38-6348-4068-A62D-C912CA5DF438}" type="presOf" srcId="{A98844B3-D0E0-4B69-9818-FF472E7AB9AB}" destId="{1486403C-D9B7-4350-B57D-619561A37115}" srcOrd="0" destOrd="0" presId="urn:microsoft.com/office/officeart/2005/8/layout/cycle3"/>
    <dgm:cxn modelId="{889F0685-F013-4AF8-9556-4BFF0BB08489}" type="presOf" srcId="{8C277CBA-A89E-4E17-978E-F10C35B71426}" destId="{7B51E2CE-E940-4B08-BFD1-651399037AB2}" srcOrd="0" destOrd="0" presId="urn:microsoft.com/office/officeart/2005/8/layout/cycle3"/>
    <dgm:cxn modelId="{63BF00AA-FAA9-4502-8238-461B986B84FF}" type="presOf" srcId="{0A38B46F-B473-4771-8FD9-3407F20F84E6}" destId="{936C6F90-506C-49BB-9C83-23A2D42913CE}" srcOrd="0" destOrd="0" presId="urn:microsoft.com/office/officeart/2005/8/layout/cycle3"/>
    <dgm:cxn modelId="{C12521BD-2B5B-492F-9987-3B701CCCE429}" type="presOf" srcId="{1FF0F2C2-16BB-41D9-8109-8B41C6B58841}" destId="{815D9756-D53E-45FB-9D02-0D94AE655FA6}" srcOrd="0" destOrd="0" presId="urn:microsoft.com/office/officeart/2005/8/layout/cycle3"/>
    <dgm:cxn modelId="{CA10BB37-795C-4DEE-9268-9A4111612743}" srcId="{2FAF36F8-A26E-4F13-A273-202645C0CEC7}" destId="{A98844B3-D0E0-4B69-9818-FF472E7AB9AB}" srcOrd="0" destOrd="0" parTransId="{EC739344-99AC-4188-A47E-81347FFFA494}" sibTransId="{8C277CBA-A89E-4E17-978E-F10C35B71426}"/>
    <dgm:cxn modelId="{7E90DE28-4F84-4EDD-B966-D58EB60746C1}" srcId="{2FAF36F8-A26E-4F13-A273-202645C0CEC7}" destId="{0A38B46F-B473-4771-8FD9-3407F20F84E6}" srcOrd="6" destOrd="0" parTransId="{7FBCF904-5B0B-4045-9406-2AFEA3C1525F}" sibTransId="{B7EFBC9C-ECBD-4A47-B33A-B9B59E37ECBE}"/>
    <dgm:cxn modelId="{3AE6C75F-0D47-4D99-82D6-8516438DE3EC}" type="presOf" srcId="{2FAF36F8-A26E-4F13-A273-202645C0CEC7}" destId="{4937240A-8BEB-4A90-A225-560D66016C19}" srcOrd="0" destOrd="0" presId="urn:microsoft.com/office/officeart/2005/8/layout/cycle3"/>
    <dgm:cxn modelId="{DF304AAE-93C1-4E3F-88C2-7410D380D720}" type="presOf" srcId="{5823AAC2-AC83-487B-932B-C62F611E94F6}" destId="{A55AD586-1615-47BA-AA88-53A9E98F93EC}" srcOrd="0" destOrd="0" presId="urn:microsoft.com/office/officeart/2005/8/layout/cycle3"/>
    <dgm:cxn modelId="{55B63782-EB6A-4611-BDD9-E4319446A1DB}" srcId="{2FAF36F8-A26E-4F13-A273-202645C0CEC7}" destId="{5C55F129-6CD7-4092-A828-9475D7C4D613}" srcOrd="3" destOrd="0" parTransId="{9B69724D-363F-4A6A-9CF8-400312972B9A}" sibTransId="{4914F521-3BD3-4710-8804-56BF9B586312}"/>
    <dgm:cxn modelId="{443904DF-7C6B-48A9-A0BF-7DDBBB9DC26E}" type="presOf" srcId="{A4C35621-469D-44AC-A7C7-09F5A715AB44}" destId="{98E63A82-B3C7-42D2-B263-137536256132}" srcOrd="0" destOrd="0" presId="urn:microsoft.com/office/officeart/2005/8/layout/cycle3"/>
    <dgm:cxn modelId="{AAFC2C57-CB4B-4B20-AFD7-F90AC3A27C8F}" srcId="{2FAF36F8-A26E-4F13-A273-202645C0CEC7}" destId="{0AF6AE42-467F-4F0E-BF7E-7AC240E60B68}" srcOrd="4" destOrd="0" parTransId="{56940123-7852-42AE-9C50-77300D985189}" sibTransId="{DD694EBE-575A-4F2E-B005-EFD0414F5934}"/>
    <dgm:cxn modelId="{38F208B2-A2C0-4CF1-B781-8E7B510D8C4C}" type="presOf" srcId="{0AF6AE42-467F-4F0E-BF7E-7AC240E60B68}" destId="{3572EAF5-9B8B-4D88-9E6D-2E2409C57FC4}" srcOrd="0" destOrd="0" presId="urn:microsoft.com/office/officeart/2005/8/layout/cycle3"/>
    <dgm:cxn modelId="{5C6A6113-154B-459A-8C6C-EA793F52B78A}" type="presParOf" srcId="{4937240A-8BEB-4A90-A225-560D66016C19}" destId="{AF0DCFDA-E5A4-465B-AA95-80E6C33385CF}" srcOrd="0" destOrd="0" presId="urn:microsoft.com/office/officeart/2005/8/layout/cycle3"/>
    <dgm:cxn modelId="{1CC305CE-CCA4-45A0-83DC-75CA71A0A979}" type="presParOf" srcId="{AF0DCFDA-E5A4-465B-AA95-80E6C33385CF}" destId="{1486403C-D9B7-4350-B57D-619561A37115}" srcOrd="0" destOrd="0" presId="urn:microsoft.com/office/officeart/2005/8/layout/cycle3"/>
    <dgm:cxn modelId="{54578C41-414B-4156-B6BD-3BA14680E15A}" type="presParOf" srcId="{AF0DCFDA-E5A4-465B-AA95-80E6C33385CF}" destId="{7B51E2CE-E940-4B08-BFD1-651399037AB2}" srcOrd="1" destOrd="0" presId="urn:microsoft.com/office/officeart/2005/8/layout/cycle3"/>
    <dgm:cxn modelId="{4260394F-DA1F-4440-993A-79FB464A6DCB}" type="presParOf" srcId="{AF0DCFDA-E5A4-465B-AA95-80E6C33385CF}" destId="{A55AD586-1615-47BA-AA88-53A9E98F93EC}" srcOrd="2" destOrd="0" presId="urn:microsoft.com/office/officeart/2005/8/layout/cycle3"/>
    <dgm:cxn modelId="{018BA4D7-982C-45D9-A7F0-93B944BAC675}" type="presParOf" srcId="{AF0DCFDA-E5A4-465B-AA95-80E6C33385CF}" destId="{98E63A82-B3C7-42D2-B263-137536256132}" srcOrd="3" destOrd="0" presId="urn:microsoft.com/office/officeart/2005/8/layout/cycle3"/>
    <dgm:cxn modelId="{1A37D288-E2DE-4C02-8552-AF3AB54EEDAD}" type="presParOf" srcId="{AF0DCFDA-E5A4-465B-AA95-80E6C33385CF}" destId="{B22BC207-DF35-4D32-8AA8-A44E7D544B0D}" srcOrd="4" destOrd="0" presId="urn:microsoft.com/office/officeart/2005/8/layout/cycle3"/>
    <dgm:cxn modelId="{960778C5-5572-44FE-85FA-78FBE7BD3F4A}" type="presParOf" srcId="{AF0DCFDA-E5A4-465B-AA95-80E6C33385CF}" destId="{3572EAF5-9B8B-4D88-9E6D-2E2409C57FC4}" srcOrd="5" destOrd="0" presId="urn:microsoft.com/office/officeart/2005/8/layout/cycle3"/>
    <dgm:cxn modelId="{55282AB4-E3F4-4F51-A55D-288FC98C0ECC}" type="presParOf" srcId="{AF0DCFDA-E5A4-465B-AA95-80E6C33385CF}" destId="{815D9756-D53E-45FB-9D02-0D94AE655FA6}" srcOrd="6" destOrd="0" presId="urn:microsoft.com/office/officeart/2005/8/layout/cycle3"/>
    <dgm:cxn modelId="{34429445-D433-4AB1-AAD3-E80DBBF22788}" type="presParOf" srcId="{AF0DCFDA-E5A4-465B-AA95-80E6C33385CF}" destId="{936C6F90-506C-49BB-9C83-23A2D42913CE}"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2E3B75-A667-425E-8F92-63B6828030D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48618C7B-C26E-4D61-AE4C-F8CB8967A6E7}">
      <dgm:prSet custT="1"/>
      <dgm:spPr>
        <a:solidFill>
          <a:srgbClr val="E8E3CE">
            <a:lumMod val="90000"/>
          </a:srgbClr>
        </a:solidFill>
        <a:ln>
          <a:noFill/>
        </a:ln>
        <a:effectLst/>
      </dgm:spPr>
      <dgm:t>
        <a:bodyPr spcFirstLastPara="0" vert="horz" wrap="square" lIns="68580" tIns="68580" rIns="68580" bIns="68580" numCol="1" spcCol="1270" anchor="ctr" anchorCtr="0"/>
        <a:lstStyle/>
        <a:p>
          <a:r>
            <a:rPr lang="en-IN" sz="1600" b="1" dirty="0"/>
            <a:t>                                </a:t>
          </a:r>
          <a:r>
            <a:rPr lang="en-IN" sz="1800" b="1" dirty="0"/>
            <a:t>Sales Channel Strategy</a:t>
          </a:r>
          <a:endParaRPr lang="en-IN" sz="1600" b="1" dirty="0"/>
        </a:p>
      </dgm:t>
    </dgm:pt>
    <dgm:pt modelId="{5B97D49C-C819-43D3-8AF4-C8F2A7C596E3}" type="parTrans" cxnId="{C0221144-407B-4A8D-A8DC-AB06CECB95BB}">
      <dgm:prSet/>
      <dgm:spPr/>
      <dgm:t>
        <a:bodyPr/>
        <a:lstStyle/>
        <a:p>
          <a:endParaRPr lang="en-IN" sz="1800"/>
        </a:p>
      </dgm:t>
    </dgm:pt>
    <dgm:pt modelId="{8293F2E2-3E7E-465D-B4E1-1E338D8A2BDF}" type="sibTrans" cxnId="{C0221144-407B-4A8D-A8DC-AB06CECB95BB}">
      <dgm:prSet/>
      <dgm:spPr/>
      <dgm:t>
        <a:bodyPr/>
        <a:lstStyle/>
        <a:p>
          <a:endParaRPr lang="en-IN" sz="1800"/>
        </a:p>
      </dgm:t>
    </dgm:pt>
    <dgm:pt modelId="{4F449FED-ADC6-4672-BD26-828B2F220501}">
      <dgm:prSet custT="1"/>
      <dgm:spPr/>
      <dgm:t>
        <a:bodyPr/>
        <a:lstStyle/>
        <a:p>
          <a:r>
            <a:rPr lang="en-IN" sz="1600" dirty="0"/>
            <a:t>* Invest in e-commerce and digital marketing to boost online sales.</a:t>
          </a:r>
        </a:p>
      </dgm:t>
    </dgm:pt>
    <dgm:pt modelId="{DB942D54-8D6B-47E0-A753-17A6DBB1EA8F}" type="parTrans" cxnId="{7E3F812E-0453-4142-9D52-75DA82592A90}">
      <dgm:prSet/>
      <dgm:spPr/>
      <dgm:t>
        <a:bodyPr/>
        <a:lstStyle/>
        <a:p>
          <a:endParaRPr lang="en-IN" sz="1800"/>
        </a:p>
      </dgm:t>
    </dgm:pt>
    <dgm:pt modelId="{7E725610-3E78-4208-BC00-621979072F6A}" type="sibTrans" cxnId="{7E3F812E-0453-4142-9D52-75DA82592A90}">
      <dgm:prSet/>
      <dgm:spPr/>
      <dgm:t>
        <a:bodyPr/>
        <a:lstStyle/>
        <a:p>
          <a:endParaRPr lang="en-IN" sz="1800"/>
        </a:p>
      </dgm:t>
    </dgm:pt>
    <dgm:pt modelId="{F9577F94-2E82-46D1-9982-87370D0A9CA1}">
      <dgm:prSet custT="1"/>
      <dgm:spPr/>
      <dgm:t>
        <a:bodyPr/>
        <a:lstStyle/>
        <a:p>
          <a:r>
            <a:rPr lang="en-IN" sz="1600"/>
            <a:t>* Strengthen partnerships with key retailers and distributors.</a:t>
          </a:r>
        </a:p>
      </dgm:t>
    </dgm:pt>
    <dgm:pt modelId="{908560E9-1BEF-466C-859B-2D3B995602C8}" type="parTrans" cxnId="{B3175497-7AF4-442B-87F3-EBBD8A149560}">
      <dgm:prSet/>
      <dgm:spPr/>
      <dgm:t>
        <a:bodyPr/>
        <a:lstStyle/>
        <a:p>
          <a:endParaRPr lang="en-IN" sz="1800"/>
        </a:p>
      </dgm:t>
    </dgm:pt>
    <dgm:pt modelId="{72CA905C-53E2-470E-BF0E-C890CB009C2A}" type="sibTrans" cxnId="{B3175497-7AF4-442B-87F3-EBBD8A149560}">
      <dgm:prSet/>
      <dgm:spPr/>
      <dgm:t>
        <a:bodyPr/>
        <a:lstStyle/>
        <a:p>
          <a:endParaRPr lang="en-IN" sz="1800"/>
        </a:p>
      </dgm:t>
    </dgm:pt>
    <dgm:pt modelId="{E613B740-82AF-4412-B17F-C6782206B655}">
      <dgm:prSet custT="1"/>
      <dgm:spPr/>
      <dgm:t>
        <a:bodyPr/>
        <a:lstStyle/>
        <a:p>
          <a:r>
            <a:rPr lang="en-IN" sz="1600" dirty="0"/>
            <a:t>* Explore opportunities for omnichannel retailing.</a:t>
          </a:r>
        </a:p>
      </dgm:t>
    </dgm:pt>
    <dgm:pt modelId="{5374CC52-1501-49EE-88F9-33865826B08E}" type="parTrans" cxnId="{52897E13-B334-455A-9AA5-8A22EF5CB1CC}">
      <dgm:prSet/>
      <dgm:spPr/>
      <dgm:t>
        <a:bodyPr/>
        <a:lstStyle/>
        <a:p>
          <a:endParaRPr lang="en-IN" sz="1800"/>
        </a:p>
      </dgm:t>
    </dgm:pt>
    <dgm:pt modelId="{10D3C169-0E1C-4394-ACBB-DDBCCB97699A}" type="sibTrans" cxnId="{52897E13-B334-455A-9AA5-8A22EF5CB1CC}">
      <dgm:prSet/>
      <dgm:spPr/>
      <dgm:t>
        <a:bodyPr/>
        <a:lstStyle/>
        <a:p>
          <a:endParaRPr lang="en-IN" sz="1800"/>
        </a:p>
      </dgm:t>
    </dgm:pt>
    <dgm:pt modelId="{8C2AC485-093D-4F93-8ED8-0BF46768E97B}" type="pres">
      <dgm:prSet presAssocID="{5E2E3B75-A667-425E-8F92-63B6828030D9}" presName="vert0" presStyleCnt="0">
        <dgm:presLayoutVars>
          <dgm:dir/>
          <dgm:animOne val="branch"/>
          <dgm:animLvl val="lvl"/>
        </dgm:presLayoutVars>
      </dgm:prSet>
      <dgm:spPr/>
      <dgm:t>
        <a:bodyPr/>
        <a:lstStyle/>
        <a:p>
          <a:endParaRPr lang="en-US"/>
        </a:p>
      </dgm:t>
    </dgm:pt>
    <dgm:pt modelId="{794D558E-4904-4368-A614-E0003961AF6D}" type="pres">
      <dgm:prSet presAssocID="{48618C7B-C26E-4D61-AE4C-F8CB8967A6E7}" presName="thickLine" presStyleLbl="alignNode1" presStyleIdx="0" presStyleCnt="4"/>
      <dgm:spPr/>
    </dgm:pt>
    <dgm:pt modelId="{57C4B494-6226-4213-9EC0-45EB1BC94826}" type="pres">
      <dgm:prSet presAssocID="{48618C7B-C26E-4D61-AE4C-F8CB8967A6E7}" presName="horz1" presStyleCnt="0"/>
      <dgm:spPr/>
    </dgm:pt>
    <dgm:pt modelId="{D986CB6A-3F04-4EE2-BF07-BE29719E3BCF}" type="pres">
      <dgm:prSet presAssocID="{48618C7B-C26E-4D61-AE4C-F8CB8967A6E7}" presName="tx1" presStyleLbl="revTx" presStyleIdx="0" presStyleCnt="4" custScaleY="114408"/>
      <dgm:spPr>
        <a:xfrm>
          <a:off x="0" y="0"/>
          <a:ext cx="5962053" cy="396551"/>
        </a:xfrm>
        <a:prstGeom prst="rect">
          <a:avLst/>
        </a:prstGeom>
      </dgm:spPr>
      <dgm:t>
        <a:bodyPr/>
        <a:lstStyle/>
        <a:p>
          <a:endParaRPr lang="en-US"/>
        </a:p>
      </dgm:t>
    </dgm:pt>
    <dgm:pt modelId="{5A47A1E9-A467-4C7C-ACBB-4BA314A9FD4F}" type="pres">
      <dgm:prSet presAssocID="{48618C7B-C26E-4D61-AE4C-F8CB8967A6E7}" presName="vert1" presStyleCnt="0"/>
      <dgm:spPr/>
    </dgm:pt>
    <dgm:pt modelId="{DDCF6436-6C8F-407F-9D76-4216BFFD55C7}" type="pres">
      <dgm:prSet presAssocID="{4F449FED-ADC6-4672-BD26-828B2F220501}" presName="thickLine" presStyleLbl="alignNode1" presStyleIdx="1" presStyleCnt="4"/>
      <dgm:spPr/>
    </dgm:pt>
    <dgm:pt modelId="{C26238F2-EE29-4672-9F54-F68DC8FB8528}" type="pres">
      <dgm:prSet presAssocID="{4F449FED-ADC6-4672-BD26-828B2F220501}" presName="horz1" presStyleCnt="0"/>
      <dgm:spPr/>
    </dgm:pt>
    <dgm:pt modelId="{C851AB89-14BD-4C37-A311-0FDF86D4384D}" type="pres">
      <dgm:prSet presAssocID="{4F449FED-ADC6-4672-BD26-828B2F220501}" presName="tx1" presStyleLbl="revTx" presStyleIdx="1" presStyleCnt="4"/>
      <dgm:spPr/>
      <dgm:t>
        <a:bodyPr/>
        <a:lstStyle/>
        <a:p>
          <a:endParaRPr lang="en-US"/>
        </a:p>
      </dgm:t>
    </dgm:pt>
    <dgm:pt modelId="{26B3E78D-833B-47D4-8F19-F082424D01BA}" type="pres">
      <dgm:prSet presAssocID="{4F449FED-ADC6-4672-BD26-828B2F220501}" presName="vert1" presStyleCnt="0"/>
      <dgm:spPr/>
    </dgm:pt>
    <dgm:pt modelId="{79CBE2DA-0951-4FE6-9481-807D37CB369A}" type="pres">
      <dgm:prSet presAssocID="{F9577F94-2E82-46D1-9982-87370D0A9CA1}" presName="thickLine" presStyleLbl="alignNode1" presStyleIdx="2" presStyleCnt="4"/>
      <dgm:spPr/>
    </dgm:pt>
    <dgm:pt modelId="{9022E590-A564-4677-8086-50EDFB8A225E}" type="pres">
      <dgm:prSet presAssocID="{F9577F94-2E82-46D1-9982-87370D0A9CA1}" presName="horz1" presStyleCnt="0"/>
      <dgm:spPr/>
    </dgm:pt>
    <dgm:pt modelId="{7D09602E-0941-4978-904A-FD66FA42BF4F}" type="pres">
      <dgm:prSet presAssocID="{F9577F94-2E82-46D1-9982-87370D0A9CA1}" presName="tx1" presStyleLbl="revTx" presStyleIdx="2" presStyleCnt="4"/>
      <dgm:spPr/>
      <dgm:t>
        <a:bodyPr/>
        <a:lstStyle/>
        <a:p>
          <a:endParaRPr lang="en-US"/>
        </a:p>
      </dgm:t>
    </dgm:pt>
    <dgm:pt modelId="{6E091E8D-D9AA-42BA-AEB6-827798A6006B}" type="pres">
      <dgm:prSet presAssocID="{F9577F94-2E82-46D1-9982-87370D0A9CA1}" presName="vert1" presStyleCnt="0"/>
      <dgm:spPr/>
    </dgm:pt>
    <dgm:pt modelId="{9C0B18D6-9557-48DE-BBE7-A3CD6747BB0A}" type="pres">
      <dgm:prSet presAssocID="{E613B740-82AF-4412-B17F-C6782206B655}" presName="thickLine" presStyleLbl="alignNode1" presStyleIdx="3" presStyleCnt="4"/>
      <dgm:spPr/>
    </dgm:pt>
    <dgm:pt modelId="{0613B72B-BEBA-4157-8CF6-F8741B9B5701}" type="pres">
      <dgm:prSet presAssocID="{E613B740-82AF-4412-B17F-C6782206B655}" presName="horz1" presStyleCnt="0"/>
      <dgm:spPr/>
    </dgm:pt>
    <dgm:pt modelId="{4AB1E7B4-E5CF-4D8E-9608-84113693C151}" type="pres">
      <dgm:prSet presAssocID="{E613B740-82AF-4412-B17F-C6782206B655}" presName="tx1" presStyleLbl="revTx" presStyleIdx="3" presStyleCnt="4"/>
      <dgm:spPr/>
      <dgm:t>
        <a:bodyPr/>
        <a:lstStyle/>
        <a:p>
          <a:endParaRPr lang="en-US"/>
        </a:p>
      </dgm:t>
    </dgm:pt>
    <dgm:pt modelId="{12EDF8D3-3240-4948-8236-72D38C3365EC}" type="pres">
      <dgm:prSet presAssocID="{E613B740-82AF-4412-B17F-C6782206B655}" presName="vert1" presStyleCnt="0"/>
      <dgm:spPr/>
    </dgm:pt>
  </dgm:ptLst>
  <dgm:cxnLst>
    <dgm:cxn modelId="{BB8A488E-FBAC-4C0E-A735-0B7E58BF2202}" type="presOf" srcId="{4F449FED-ADC6-4672-BD26-828B2F220501}" destId="{C851AB89-14BD-4C37-A311-0FDF86D4384D}" srcOrd="0" destOrd="0" presId="urn:microsoft.com/office/officeart/2008/layout/LinedList"/>
    <dgm:cxn modelId="{52897E13-B334-455A-9AA5-8A22EF5CB1CC}" srcId="{5E2E3B75-A667-425E-8F92-63B6828030D9}" destId="{E613B740-82AF-4412-B17F-C6782206B655}" srcOrd="3" destOrd="0" parTransId="{5374CC52-1501-49EE-88F9-33865826B08E}" sibTransId="{10D3C169-0E1C-4394-ACBB-DDBCCB97699A}"/>
    <dgm:cxn modelId="{C15E5DCA-146D-4C91-BF57-39C9F9D3EF93}" type="presOf" srcId="{F9577F94-2E82-46D1-9982-87370D0A9CA1}" destId="{7D09602E-0941-4978-904A-FD66FA42BF4F}" srcOrd="0" destOrd="0" presId="urn:microsoft.com/office/officeart/2008/layout/LinedList"/>
    <dgm:cxn modelId="{C0221144-407B-4A8D-A8DC-AB06CECB95BB}" srcId="{5E2E3B75-A667-425E-8F92-63B6828030D9}" destId="{48618C7B-C26E-4D61-AE4C-F8CB8967A6E7}" srcOrd="0" destOrd="0" parTransId="{5B97D49C-C819-43D3-8AF4-C8F2A7C596E3}" sibTransId="{8293F2E2-3E7E-465D-B4E1-1E338D8A2BDF}"/>
    <dgm:cxn modelId="{CBE9F4F4-9ACB-4324-8973-7C260A4DEFD1}" type="presOf" srcId="{E613B740-82AF-4412-B17F-C6782206B655}" destId="{4AB1E7B4-E5CF-4D8E-9608-84113693C151}" srcOrd="0" destOrd="0" presId="urn:microsoft.com/office/officeart/2008/layout/LinedList"/>
    <dgm:cxn modelId="{9D27FB45-91B1-47FC-8905-82E7BE6B2C4D}" type="presOf" srcId="{5E2E3B75-A667-425E-8F92-63B6828030D9}" destId="{8C2AC485-093D-4F93-8ED8-0BF46768E97B}" srcOrd="0" destOrd="0" presId="urn:microsoft.com/office/officeart/2008/layout/LinedList"/>
    <dgm:cxn modelId="{B3175497-7AF4-442B-87F3-EBBD8A149560}" srcId="{5E2E3B75-A667-425E-8F92-63B6828030D9}" destId="{F9577F94-2E82-46D1-9982-87370D0A9CA1}" srcOrd="2" destOrd="0" parTransId="{908560E9-1BEF-466C-859B-2D3B995602C8}" sibTransId="{72CA905C-53E2-470E-BF0E-C890CB009C2A}"/>
    <dgm:cxn modelId="{7E3F812E-0453-4142-9D52-75DA82592A90}" srcId="{5E2E3B75-A667-425E-8F92-63B6828030D9}" destId="{4F449FED-ADC6-4672-BD26-828B2F220501}" srcOrd="1" destOrd="0" parTransId="{DB942D54-8D6B-47E0-A753-17A6DBB1EA8F}" sibTransId="{7E725610-3E78-4208-BC00-621979072F6A}"/>
    <dgm:cxn modelId="{84690573-CA9E-4BEA-95F5-284541FC2E85}" type="presOf" srcId="{48618C7B-C26E-4D61-AE4C-F8CB8967A6E7}" destId="{D986CB6A-3F04-4EE2-BF07-BE29719E3BCF}" srcOrd="0" destOrd="0" presId="urn:microsoft.com/office/officeart/2008/layout/LinedList"/>
    <dgm:cxn modelId="{D6E2A3A7-A001-4524-BB45-8E4C59BBB81B}" type="presParOf" srcId="{8C2AC485-093D-4F93-8ED8-0BF46768E97B}" destId="{794D558E-4904-4368-A614-E0003961AF6D}" srcOrd="0" destOrd="0" presId="urn:microsoft.com/office/officeart/2008/layout/LinedList"/>
    <dgm:cxn modelId="{3EC0DAC6-47F6-4F05-8570-D206DB42C9F9}" type="presParOf" srcId="{8C2AC485-093D-4F93-8ED8-0BF46768E97B}" destId="{57C4B494-6226-4213-9EC0-45EB1BC94826}" srcOrd="1" destOrd="0" presId="urn:microsoft.com/office/officeart/2008/layout/LinedList"/>
    <dgm:cxn modelId="{91391EFE-17D2-4DE6-88C3-7062275C0C00}" type="presParOf" srcId="{57C4B494-6226-4213-9EC0-45EB1BC94826}" destId="{D986CB6A-3F04-4EE2-BF07-BE29719E3BCF}" srcOrd="0" destOrd="0" presId="urn:microsoft.com/office/officeart/2008/layout/LinedList"/>
    <dgm:cxn modelId="{01AE49C3-E752-42AC-A405-C51A2E8D5AC5}" type="presParOf" srcId="{57C4B494-6226-4213-9EC0-45EB1BC94826}" destId="{5A47A1E9-A467-4C7C-ACBB-4BA314A9FD4F}" srcOrd="1" destOrd="0" presId="urn:microsoft.com/office/officeart/2008/layout/LinedList"/>
    <dgm:cxn modelId="{2CF79C49-49FD-4305-A1D1-6023D9B5813C}" type="presParOf" srcId="{8C2AC485-093D-4F93-8ED8-0BF46768E97B}" destId="{DDCF6436-6C8F-407F-9D76-4216BFFD55C7}" srcOrd="2" destOrd="0" presId="urn:microsoft.com/office/officeart/2008/layout/LinedList"/>
    <dgm:cxn modelId="{3FE8180E-9324-45FF-9CEC-B10872B554A1}" type="presParOf" srcId="{8C2AC485-093D-4F93-8ED8-0BF46768E97B}" destId="{C26238F2-EE29-4672-9F54-F68DC8FB8528}" srcOrd="3" destOrd="0" presId="urn:microsoft.com/office/officeart/2008/layout/LinedList"/>
    <dgm:cxn modelId="{CFA61FDF-04A4-4D70-8DCD-FD418B4D0FB0}" type="presParOf" srcId="{C26238F2-EE29-4672-9F54-F68DC8FB8528}" destId="{C851AB89-14BD-4C37-A311-0FDF86D4384D}" srcOrd="0" destOrd="0" presId="urn:microsoft.com/office/officeart/2008/layout/LinedList"/>
    <dgm:cxn modelId="{D092FEFE-1D7E-4B6C-8767-441BF23D4865}" type="presParOf" srcId="{C26238F2-EE29-4672-9F54-F68DC8FB8528}" destId="{26B3E78D-833B-47D4-8F19-F082424D01BA}" srcOrd="1" destOrd="0" presId="urn:microsoft.com/office/officeart/2008/layout/LinedList"/>
    <dgm:cxn modelId="{54D0FA89-0F6F-4085-9272-CA67A3305D0E}" type="presParOf" srcId="{8C2AC485-093D-4F93-8ED8-0BF46768E97B}" destId="{79CBE2DA-0951-4FE6-9481-807D37CB369A}" srcOrd="4" destOrd="0" presId="urn:microsoft.com/office/officeart/2008/layout/LinedList"/>
    <dgm:cxn modelId="{82418BDD-7FD9-4A51-84CB-C7D254153E4D}" type="presParOf" srcId="{8C2AC485-093D-4F93-8ED8-0BF46768E97B}" destId="{9022E590-A564-4677-8086-50EDFB8A225E}" srcOrd="5" destOrd="0" presId="urn:microsoft.com/office/officeart/2008/layout/LinedList"/>
    <dgm:cxn modelId="{E03E7039-5F2F-408A-9840-BEF6E76DC132}" type="presParOf" srcId="{9022E590-A564-4677-8086-50EDFB8A225E}" destId="{7D09602E-0941-4978-904A-FD66FA42BF4F}" srcOrd="0" destOrd="0" presId="urn:microsoft.com/office/officeart/2008/layout/LinedList"/>
    <dgm:cxn modelId="{28116923-330B-4635-9C64-6C6135A53F64}" type="presParOf" srcId="{9022E590-A564-4677-8086-50EDFB8A225E}" destId="{6E091E8D-D9AA-42BA-AEB6-827798A6006B}" srcOrd="1" destOrd="0" presId="urn:microsoft.com/office/officeart/2008/layout/LinedList"/>
    <dgm:cxn modelId="{A836F05B-33A2-4868-9050-1C0165EF334A}" type="presParOf" srcId="{8C2AC485-093D-4F93-8ED8-0BF46768E97B}" destId="{9C0B18D6-9557-48DE-BBE7-A3CD6747BB0A}" srcOrd="6" destOrd="0" presId="urn:microsoft.com/office/officeart/2008/layout/LinedList"/>
    <dgm:cxn modelId="{0C3B4DE1-C464-4E66-B501-06CFB0E4E3E2}" type="presParOf" srcId="{8C2AC485-093D-4F93-8ED8-0BF46768E97B}" destId="{0613B72B-BEBA-4157-8CF6-F8741B9B5701}" srcOrd="7" destOrd="0" presId="urn:microsoft.com/office/officeart/2008/layout/LinedList"/>
    <dgm:cxn modelId="{07B7A573-280E-44DC-A3B2-6F2BE9C81C16}" type="presParOf" srcId="{0613B72B-BEBA-4157-8CF6-F8741B9B5701}" destId="{4AB1E7B4-E5CF-4D8E-9608-84113693C151}" srcOrd="0" destOrd="0" presId="urn:microsoft.com/office/officeart/2008/layout/LinedList"/>
    <dgm:cxn modelId="{6414932E-43CB-4A58-8930-1920F1285959}" type="presParOf" srcId="{0613B72B-BEBA-4157-8CF6-F8741B9B5701}" destId="{12EDF8D3-3240-4948-8236-72D38C3365EC}" srcOrd="1"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EAE27A-06CA-4C19-97E7-32A8CDCED6C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5FA0560C-0EBF-40C5-9ED5-9073B9A0A4F6}">
      <dgm:prSet custT="1"/>
      <dgm:spPr>
        <a:solidFill>
          <a:schemeClr val="bg2">
            <a:lumMod val="90000"/>
          </a:schemeClr>
        </a:solidFill>
      </dgm:spPr>
      <dgm:t>
        <a:bodyPr anchor="ctr"/>
        <a:lstStyle/>
        <a:p>
          <a:pPr algn="l"/>
          <a:r>
            <a:rPr lang="en-IN" sz="1600" dirty="0"/>
            <a:t>		</a:t>
          </a:r>
          <a:r>
            <a:rPr lang="en-IN" sz="1800" dirty="0"/>
            <a:t>    </a:t>
          </a:r>
          <a:r>
            <a:rPr lang="en-IN" sz="1800" b="1" dirty="0"/>
            <a:t>Geographic Expansion</a:t>
          </a:r>
          <a:endParaRPr lang="en-IN" sz="1600" dirty="0"/>
        </a:p>
      </dgm:t>
    </dgm:pt>
    <dgm:pt modelId="{9ED339F5-4CDE-4F03-AA8D-32BE9B2F7004}" type="parTrans" cxnId="{B2B2F75A-42EA-4B1B-8B4F-78C223210086}">
      <dgm:prSet/>
      <dgm:spPr/>
      <dgm:t>
        <a:bodyPr/>
        <a:lstStyle/>
        <a:p>
          <a:endParaRPr lang="en-IN"/>
        </a:p>
      </dgm:t>
    </dgm:pt>
    <dgm:pt modelId="{178B4A76-73CE-440E-A8AE-FCDE0F584849}" type="sibTrans" cxnId="{B2B2F75A-42EA-4B1B-8B4F-78C223210086}">
      <dgm:prSet/>
      <dgm:spPr/>
      <dgm:t>
        <a:bodyPr/>
        <a:lstStyle/>
        <a:p>
          <a:endParaRPr lang="en-IN"/>
        </a:p>
      </dgm:t>
    </dgm:pt>
    <dgm:pt modelId="{B41A5B8B-F9E3-4DF2-A97E-D5C5F7262D78}">
      <dgm:prSet/>
      <dgm:spPr/>
      <dgm:t>
        <a:bodyPr/>
        <a:lstStyle/>
        <a:p>
          <a:r>
            <a:rPr lang="en-IN" dirty="0"/>
            <a:t>* Conduct market research to identify new growth markets.</a:t>
          </a:r>
        </a:p>
      </dgm:t>
    </dgm:pt>
    <dgm:pt modelId="{E2398AF4-957F-45D3-8CA6-081931D9B28C}" type="parTrans" cxnId="{A02B3428-650F-47D8-B4D7-1FA9821E10BA}">
      <dgm:prSet/>
      <dgm:spPr/>
      <dgm:t>
        <a:bodyPr/>
        <a:lstStyle/>
        <a:p>
          <a:endParaRPr lang="en-IN"/>
        </a:p>
      </dgm:t>
    </dgm:pt>
    <dgm:pt modelId="{7D55930E-A32A-4F67-BE25-7ABD82CFCE11}" type="sibTrans" cxnId="{A02B3428-650F-47D8-B4D7-1FA9821E10BA}">
      <dgm:prSet/>
      <dgm:spPr/>
      <dgm:t>
        <a:bodyPr/>
        <a:lstStyle/>
        <a:p>
          <a:endParaRPr lang="en-IN"/>
        </a:p>
      </dgm:t>
    </dgm:pt>
    <dgm:pt modelId="{9F22F834-2C57-4183-8217-2440A19A3D25}">
      <dgm:prSet/>
      <dgm:spPr/>
      <dgm:t>
        <a:bodyPr/>
        <a:lstStyle/>
        <a:p>
          <a:r>
            <a:rPr lang="en-IN"/>
            <a:t>* Adapt marketing and distribution strategies to local preferences.</a:t>
          </a:r>
        </a:p>
      </dgm:t>
    </dgm:pt>
    <dgm:pt modelId="{20EF22C2-9602-43F6-AE30-55CE5647F585}" type="parTrans" cxnId="{48EAE5A1-611B-4E40-87BD-EC72A2CBAF93}">
      <dgm:prSet/>
      <dgm:spPr/>
      <dgm:t>
        <a:bodyPr/>
        <a:lstStyle/>
        <a:p>
          <a:endParaRPr lang="en-IN"/>
        </a:p>
      </dgm:t>
    </dgm:pt>
    <dgm:pt modelId="{18AD0018-FC2F-441B-BE54-89D2A33B089D}" type="sibTrans" cxnId="{48EAE5A1-611B-4E40-87BD-EC72A2CBAF93}">
      <dgm:prSet/>
      <dgm:spPr/>
      <dgm:t>
        <a:bodyPr/>
        <a:lstStyle/>
        <a:p>
          <a:endParaRPr lang="en-IN"/>
        </a:p>
      </dgm:t>
    </dgm:pt>
    <dgm:pt modelId="{5F0B1D8F-2BF4-4D0C-9CF2-E4310D138C7F}">
      <dgm:prSet/>
      <dgm:spPr/>
      <dgm:t>
        <a:bodyPr/>
        <a:lstStyle/>
        <a:p>
          <a:r>
            <a:rPr lang="en-IN"/>
            <a:t>* Establish strategic partnerships with local distributors.</a:t>
          </a:r>
        </a:p>
      </dgm:t>
    </dgm:pt>
    <dgm:pt modelId="{66E579A5-52E9-442F-9B4E-B6CD881BAFD8}" type="parTrans" cxnId="{CFF7B4D9-3558-427B-8D43-79F28DE00055}">
      <dgm:prSet/>
      <dgm:spPr/>
      <dgm:t>
        <a:bodyPr/>
        <a:lstStyle/>
        <a:p>
          <a:endParaRPr lang="en-IN"/>
        </a:p>
      </dgm:t>
    </dgm:pt>
    <dgm:pt modelId="{4F8E4702-C223-4268-8E86-2AD5A49D52BA}" type="sibTrans" cxnId="{CFF7B4D9-3558-427B-8D43-79F28DE00055}">
      <dgm:prSet/>
      <dgm:spPr/>
      <dgm:t>
        <a:bodyPr/>
        <a:lstStyle/>
        <a:p>
          <a:endParaRPr lang="en-IN"/>
        </a:p>
      </dgm:t>
    </dgm:pt>
    <dgm:pt modelId="{CB703F84-FFFA-4363-8013-2BEC94A9C9F1}" type="pres">
      <dgm:prSet presAssocID="{5DEAE27A-06CA-4C19-97E7-32A8CDCED6C4}" presName="vert0" presStyleCnt="0">
        <dgm:presLayoutVars>
          <dgm:dir/>
          <dgm:animOne val="branch"/>
          <dgm:animLvl val="lvl"/>
        </dgm:presLayoutVars>
      </dgm:prSet>
      <dgm:spPr/>
      <dgm:t>
        <a:bodyPr/>
        <a:lstStyle/>
        <a:p>
          <a:endParaRPr lang="en-US"/>
        </a:p>
      </dgm:t>
    </dgm:pt>
    <dgm:pt modelId="{48D26E5E-CE55-42BF-944E-BA4349189733}" type="pres">
      <dgm:prSet presAssocID="{5FA0560C-0EBF-40C5-9ED5-9073B9A0A4F6}" presName="thickLine" presStyleLbl="alignNode1" presStyleIdx="0" presStyleCnt="4"/>
      <dgm:spPr/>
    </dgm:pt>
    <dgm:pt modelId="{9831A98C-ED86-450B-B4DD-76E8B8F64D58}" type="pres">
      <dgm:prSet presAssocID="{5FA0560C-0EBF-40C5-9ED5-9073B9A0A4F6}" presName="horz1" presStyleCnt="0"/>
      <dgm:spPr/>
    </dgm:pt>
    <dgm:pt modelId="{476BF792-9773-43D7-975A-2BA79B7342FC}" type="pres">
      <dgm:prSet presAssocID="{5FA0560C-0EBF-40C5-9ED5-9073B9A0A4F6}" presName="tx1" presStyleLbl="revTx" presStyleIdx="0" presStyleCnt="4"/>
      <dgm:spPr/>
      <dgm:t>
        <a:bodyPr/>
        <a:lstStyle/>
        <a:p>
          <a:endParaRPr lang="en-US"/>
        </a:p>
      </dgm:t>
    </dgm:pt>
    <dgm:pt modelId="{C899BDB2-64AB-4004-B709-CFCD8D3E0679}" type="pres">
      <dgm:prSet presAssocID="{5FA0560C-0EBF-40C5-9ED5-9073B9A0A4F6}" presName="vert1" presStyleCnt="0"/>
      <dgm:spPr/>
    </dgm:pt>
    <dgm:pt modelId="{F1DE6EC7-B2F2-4D4A-BB52-B1B6CBDB2618}" type="pres">
      <dgm:prSet presAssocID="{B41A5B8B-F9E3-4DF2-A97E-D5C5F7262D78}" presName="thickLine" presStyleLbl="alignNode1" presStyleIdx="1" presStyleCnt="4"/>
      <dgm:spPr/>
    </dgm:pt>
    <dgm:pt modelId="{3DBEAD60-96F1-4CA5-BD03-7B06F4B3BCC9}" type="pres">
      <dgm:prSet presAssocID="{B41A5B8B-F9E3-4DF2-A97E-D5C5F7262D78}" presName="horz1" presStyleCnt="0"/>
      <dgm:spPr/>
    </dgm:pt>
    <dgm:pt modelId="{CC1B6420-60D4-4541-BBB0-D44B67193BD2}" type="pres">
      <dgm:prSet presAssocID="{B41A5B8B-F9E3-4DF2-A97E-D5C5F7262D78}" presName="tx1" presStyleLbl="revTx" presStyleIdx="1" presStyleCnt="4"/>
      <dgm:spPr/>
      <dgm:t>
        <a:bodyPr/>
        <a:lstStyle/>
        <a:p>
          <a:endParaRPr lang="en-US"/>
        </a:p>
      </dgm:t>
    </dgm:pt>
    <dgm:pt modelId="{07831393-D7CC-4B7D-BD97-C0479EC7E7F5}" type="pres">
      <dgm:prSet presAssocID="{B41A5B8B-F9E3-4DF2-A97E-D5C5F7262D78}" presName="vert1" presStyleCnt="0"/>
      <dgm:spPr/>
    </dgm:pt>
    <dgm:pt modelId="{F43F5915-F686-43E3-BD40-012ACF80F4FE}" type="pres">
      <dgm:prSet presAssocID="{9F22F834-2C57-4183-8217-2440A19A3D25}" presName="thickLine" presStyleLbl="alignNode1" presStyleIdx="2" presStyleCnt="4"/>
      <dgm:spPr/>
    </dgm:pt>
    <dgm:pt modelId="{547A2E16-9E59-49A5-BB38-F27C6C455946}" type="pres">
      <dgm:prSet presAssocID="{9F22F834-2C57-4183-8217-2440A19A3D25}" presName="horz1" presStyleCnt="0"/>
      <dgm:spPr/>
    </dgm:pt>
    <dgm:pt modelId="{6AAE8E63-A6B3-4170-850F-CD268A24ADBE}" type="pres">
      <dgm:prSet presAssocID="{9F22F834-2C57-4183-8217-2440A19A3D25}" presName="tx1" presStyleLbl="revTx" presStyleIdx="2" presStyleCnt="4"/>
      <dgm:spPr/>
      <dgm:t>
        <a:bodyPr/>
        <a:lstStyle/>
        <a:p>
          <a:endParaRPr lang="en-US"/>
        </a:p>
      </dgm:t>
    </dgm:pt>
    <dgm:pt modelId="{60A377AF-3465-4B17-811B-343C33F60430}" type="pres">
      <dgm:prSet presAssocID="{9F22F834-2C57-4183-8217-2440A19A3D25}" presName="vert1" presStyleCnt="0"/>
      <dgm:spPr/>
    </dgm:pt>
    <dgm:pt modelId="{A4873C26-0DCA-439E-AF79-B8801C3F00B0}" type="pres">
      <dgm:prSet presAssocID="{5F0B1D8F-2BF4-4D0C-9CF2-E4310D138C7F}" presName="thickLine" presStyleLbl="alignNode1" presStyleIdx="3" presStyleCnt="4"/>
      <dgm:spPr/>
    </dgm:pt>
    <dgm:pt modelId="{5FD959DB-50AD-409C-9521-25FAA354E5EF}" type="pres">
      <dgm:prSet presAssocID="{5F0B1D8F-2BF4-4D0C-9CF2-E4310D138C7F}" presName="horz1" presStyleCnt="0"/>
      <dgm:spPr/>
    </dgm:pt>
    <dgm:pt modelId="{FBCFF0BA-3746-46D1-8EC8-5D31C42E20FF}" type="pres">
      <dgm:prSet presAssocID="{5F0B1D8F-2BF4-4D0C-9CF2-E4310D138C7F}" presName="tx1" presStyleLbl="revTx" presStyleIdx="3" presStyleCnt="4"/>
      <dgm:spPr/>
      <dgm:t>
        <a:bodyPr/>
        <a:lstStyle/>
        <a:p>
          <a:endParaRPr lang="en-US"/>
        </a:p>
      </dgm:t>
    </dgm:pt>
    <dgm:pt modelId="{BDC4CB30-6186-46F2-ACC4-CC99CFC3A5C8}" type="pres">
      <dgm:prSet presAssocID="{5F0B1D8F-2BF4-4D0C-9CF2-E4310D138C7F}" presName="vert1" presStyleCnt="0"/>
      <dgm:spPr/>
    </dgm:pt>
  </dgm:ptLst>
  <dgm:cxnLst>
    <dgm:cxn modelId="{B2B2F75A-42EA-4B1B-8B4F-78C223210086}" srcId="{5DEAE27A-06CA-4C19-97E7-32A8CDCED6C4}" destId="{5FA0560C-0EBF-40C5-9ED5-9073B9A0A4F6}" srcOrd="0" destOrd="0" parTransId="{9ED339F5-4CDE-4F03-AA8D-32BE9B2F7004}" sibTransId="{178B4A76-73CE-440E-A8AE-FCDE0F584849}"/>
    <dgm:cxn modelId="{10338062-FF87-4FA6-A200-097489FDB947}" type="presOf" srcId="{5F0B1D8F-2BF4-4D0C-9CF2-E4310D138C7F}" destId="{FBCFF0BA-3746-46D1-8EC8-5D31C42E20FF}" srcOrd="0" destOrd="0" presId="urn:microsoft.com/office/officeart/2008/layout/LinedList"/>
    <dgm:cxn modelId="{4D528B8D-CE48-4F5D-BF89-26554A39C5CD}" type="presOf" srcId="{B41A5B8B-F9E3-4DF2-A97E-D5C5F7262D78}" destId="{CC1B6420-60D4-4541-BBB0-D44B67193BD2}" srcOrd="0" destOrd="0" presId="urn:microsoft.com/office/officeart/2008/layout/LinedList"/>
    <dgm:cxn modelId="{CFF7B4D9-3558-427B-8D43-79F28DE00055}" srcId="{5DEAE27A-06CA-4C19-97E7-32A8CDCED6C4}" destId="{5F0B1D8F-2BF4-4D0C-9CF2-E4310D138C7F}" srcOrd="3" destOrd="0" parTransId="{66E579A5-52E9-442F-9B4E-B6CD881BAFD8}" sibTransId="{4F8E4702-C223-4268-8E86-2AD5A49D52BA}"/>
    <dgm:cxn modelId="{744F83F3-1228-4C6C-A331-D20EA4AFDE1D}" type="presOf" srcId="{5FA0560C-0EBF-40C5-9ED5-9073B9A0A4F6}" destId="{476BF792-9773-43D7-975A-2BA79B7342FC}" srcOrd="0" destOrd="0" presId="urn:microsoft.com/office/officeart/2008/layout/LinedList"/>
    <dgm:cxn modelId="{48EAE5A1-611B-4E40-87BD-EC72A2CBAF93}" srcId="{5DEAE27A-06CA-4C19-97E7-32A8CDCED6C4}" destId="{9F22F834-2C57-4183-8217-2440A19A3D25}" srcOrd="2" destOrd="0" parTransId="{20EF22C2-9602-43F6-AE30-55CE5647F585}" sibTransId="{18AD0018-FC2F-441B-BE54-89D2A33B089D}"/>
    <dgm:cxn modelId="{836890D4-E0FE-49B3-9C5C-59711895F448}" type="presOf" srcId="{9F22F834-2C57-4183-8217-2440A19A3D25}" destId="{6AAE8E63-A6B3-4170-850F-CD268A24ADBE}" srcOrd="0" destOrd="0" presId="urn:microsoft.com/office/officeart/2008/layout/LinedList"/>
    <dgm:cxn modelId="{A02B3428-650F-47D8-B4D7-1FA9821E10BA}" srcId="{5DEAE27A-06CA-4C19-97E7-32A8CDCED6C4}" destId="{B41A5B8B-F9E3-4DF2-A97E-D5C5F7262D78}" srcOrd="1" destOrd="0" parTransId="{E2398AF4-957F-45D3-8CA6-081931D9B28C}" sibTransId="{7D55930E-A32A-4F67-BE25-7ABD82CFCE11}"/>
    <dgm:cxn modelId="{698DCACB-AEF2-46C8-B0BC-C7B72BF81269}" type="presOf" srcId="{5DEAE27A-06CA-4C19-97E7-32A8CDCED6C4}" destId="{CB703F84-FFFA-4363-8013-2BEC94A9C9F1}" srcOrd="0" destOrd="0" presId="urn:microsoft.com/office/officeart/2008/layout/LinedList"/>
    <dgm:cxn modelId="{01ED101B-3A13-4FA0-8E05-3E949F1F3674}" type="presParOf" srcId="{CB703F84-FFFA-4363-8013-2BEC94A9C9F1}" destId="{48D26E5E-CE55-42BF-944E-BA4349189733}" srcOrd="0" destOrd="0" presId="urn:microsoft.com/office/officeart/2008/layout/LinedList"/>
    <dgm:cxn modelId="{69E0D2BD-1717-4D2E-BA90-A8417E0EF2D7}" type="presParOf" srcId="{CB703F84-FFFA-4363-8013-2BEC94A9C9F1}" destId="{9831A98C-ED86-450B-B4DD-76E8B8F64D58}" srcOrd="1" destOrd="0" presId="urn:microsoft.com/office/officeart/2008/layout/LinedList"/>
    <dgm:cxn modelId="{840D3985-D49B-4E1A-B214-068599A52528}" type="presParOf" srcId="{9831A98C-ED86-450B-B4DD-76E8B8F64D58}" destId="{476BF792-9773-43D7-975A-2BA79B7342FC}" srcOrd="0" destOrd="0" presId="urn:microsoft.com/office/officeart/2008/layout/LinedList"/>
    <dgm:cxn modelId="{89C11665-B90D-421A-A016-119502C37099}" type="presParOf" srcId="{9831A98C-ED86-450B-B4DD-76E8B8F64D58}" destId="{C899BDB2-64AB-4004-B709-CFCD8D3E0679}" srcOrd="1" destOrd="0" presId="urn:microsoft.com/office/officeart/2008/layout/LinedList"/>
    <dgm:cxn modelId="{6B9D8E73-C7C9-44EA-9245-868A4E7154B8}" type="presParOf" srcId="{CB703F84-FFFA-4363-8013-2BEC94A9C9F1}" destId="{F1DE6EC7-B2F2-4D4A-BB52-B1B6CBDB2618}" srcOrd="2" destOrd="0" presId="urn:microsoft.com/office/officeart/2008/layout/LinedList"/>
    <dgm:cxn modelId="{05664F1D-ACD0-4E38-8264-0015CBB77AEF}" type="presParOf" srcId="{CB703F84-FFFA-4363-8013-2BEC94A9C9F1}" destId="{3DBEAD60-96F1-4CA5-BD03-7B06F4B3BCC9}" srcOrd="3" destOrd="0" presId="urn:microsoft.com/office/officeart/2008/layout/LinedList"/>
    <dgm:cxn modelId="{A6E010A4-0A74-494C-8E8E-CDD99F37E23E}" type="presParOf" srcId="{3DBEAD60-96F1-4CA5-BD03-7B06F4B3BCC9}" destId="{CC1B6420-60D4-4541-BBB0-D44B67193BD2}" srcOrd="0" destOrd="0" presId="urn:microsoft.com/office/officeart/2008/layout/LinedList"/>
    <dgm:cxn modelId="{F779EE5E-E54D-415E-905E-E6625B2E258F}" type="presParOf" srcId="{3DBEAD60-96F1-4CA5-BD03-7B06F4B3BCC9}" destId="{07831393-D7CC-4B7D-BD97-C0479EC7E7F5}" srcOrd="1" destOrd="0" presId="urn:microsoft.com/office/officeart/2008/layout/LinedList"/>
    <dgm:cxn modelId="{2801EB8F-66D1-48E3-B34A-FD9DC13B26AF}" type="presParOf" srcId="{CB703F84-FFFA-4363-8013-2BEC94A9C9F1}" destId="{F43F5915-F686-43E3-BD40-012ACF80F4FE}" srcOrd="4" destOrd="0" presId="urn:microsoft.com/office/officeart/2008/layout/LinedList"/>
    <dgm:cxn modelId="{ED2EE307-A5BA-42B5-A3E7-7A0E2E71A4B9}" type="presParOf" srcId="{CB703F84-FFFA-4363-8013-2BEC94A9C9F1}" destId="{547A2E16-9E59-49A5-BB38-F27C6C455946}" srcOrd="5" destOrd="0" presId="urn:microsoft.com/office/officeart/2008/layout/LinedList"/>
    <dgm:cxn modelId="{0548AE41-A80D-485B-883A-49025C0259F9}" type="presParOf" srcId="{547A2E16-9E59-49A5-BB38-F27C6C455946}" destId="{6AAE8E63-A6B3-4170-850F-CD268A24ADBE}" srcOrd="0" destOrd="0" presId="urn:microsoft.com/office/officeart/2008/layout/LinedList"/>
    <dgm:cxn modelId="{F1268EDD-2D18-4E96-9A0E-680BACB25317}" type="presParOf" srcId="{547A2E16-9E59-49A5-BB38-F27C6C455946}" destId="{60A377AF-3465-4B17-811B-343C33F60430}" srcOrd="1" destOrd="0" presId="urn:microsoft.com/office/officeart/2008/layout/LinedList"/>
    <dgm:cxn modelId="{408CA0E1-509E-4891-B0F6-3E18EAFDD1AD}" type="presParOf" srcId="{CB703F84-FFFA-4363-8013-2BEC94A9C9F1}" destId="{A4873C26-0DCA-439E-AF79-B8801C3F00B0}" srcOrd="6" destOrd="0" presId="urn:microsoft.com/office/officeart/2008/layout/LinedList"/>
    <dgm:cxn modelId="{5478E711-780C-4715-99F8-EFA38A78CCB9}" type="presParOf" srcId="{CB703F84-FFFA-4363-8013-2BEC94A9C9F1}" destId="{5FD959DB-50AD-409C-9521-25FAA354E5EF}" srcOrd="7" destOrd="0" presId="urn:microsoft.com/office/officeart/2008/layout/LinedList"/>
    <dgm:cxn modelId="{717CC53A-4B5B-40A3-B470-6A79CF4D542F}" type="presParOf" srcId="{5FD959DB-50AD-409C-9521-25FAA354E5EF}" destId="{FBCFF0BA-3746-46D1-8EC8-5D31C42E20FF}" srcOrd="0" destOrd="0" presId="urn:microsoft.com/office/officeart/2008/layout/LinedList"/>
    <dgm:cxn modelId="{5A6C8003-5FFB-4B9C-85D1-FB4C5171B834}" type="presParOf" srcId="{5FD959DB-50AD-409C-9521-25FAA354E5EF}" destId="{BDC4CB30-6186-46F2-ACC4-CC99CFC3A5C8}" srcOrd="1" destOrd="0" presId="urn:microsoft.com/office/officeart/2008/layout/LinedList"/>
  </dgm:cxnLst>
  <dgm:bg>
    <a:noFill/>
  </dgm:bg>
  <dgm:whole>
    <a:ln>
      <a:solidFill>
        <a:schemeClr val="tx1"/>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3BA59-6893-4D9F-AC07-C48E4D5EE2C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9F52B201-6835-4CC3-B91B-6B4A3F996788}">
      <dgm:prSet custT="1"/>
      <dgm:spPr>
        <a:ln>
          <a:solidFill>
            <a:schemeClr val="tx1">
              <a:lumMod val="95000"/>
              <a:lumOff val="5000"/>
            </a:schemeClr>
          </a:solidFill>
        </a:ln>
      </dgm:spPr>
      <dgm:t>
        <a:bodyPr/>
        <a:lstStyle/>
        <a:p>
          <a:pPr algn="ctr"/>
          <a:r>
            <a:rPr lang="en-US" sz="2000" b="1" dirty="0"/>
            <a:t>                </a:t>
          </a:r>
          <a:r>
            <a:rPr lang="en-US" sz="2400" b="1" dirty="0">
              <a:solidFill>
                <a:schemeClr val="tx2">
                  <a:lumMod val="50000"/>
                </a:schemeClr>
              </a:solidFill>
            </a:rPr>
            <a:t>Extract</a:t>
          </a:r>
        </a:p>
        <a:p>
          <a:pPr algn="ctr"/>
          <a:r>
            <a:rPr lang="en-US" sz="2000" dirty="0"/>
            <a:t>               </a:t>
          </a:r>
          <a:r>
            <a:rPr lang="en-US" sz="1800" dirty="0"/>
            <a:t>Importing Raw Excel File</a:t>
          </a:r>
          <a:endParaRPr lang="en-IN" sz="2000" dirty="0"/>
        </a:p>
      </dgm:t>
    </dgm:pt>
    <dgm:pt modelId="{0CC348AC-6BDB-41FD-9B6B-1E281338F945}" type="parTrans" cxnId="{ED1B7FCC-DBEF-44BD-852F-DA6D32962425}">
      <dgm:prSet/>
      <dgm:spPr/>
      <dgm:t>
        <a:bodyPr/>
        <a:lstStyle/>
        <a:p>
          <a:endParaRPr lang="en-IN"/>
        </a:p>
      </dgm:t>
    </dgm:pt>
    <dgm:pt modelId="{54A4E243-EBEC-46F1-97DE-36A71190C9A0}" type="sibTrans" cxnId="{ED1B7FCC-DBEF-44BD-852F-DA6D32962425}">
      <dgm:prSet/>
      <dgm:spPr>
        <a:solidFill>
          <a:srgbClr val="DCE0E4"/>
        </a:solidFill>
        <a:ln>
          <a:solidFill>
            <a:schemeClr val="accent1">
              <a:lumMod val="75000"/>
              <a:alpha val="90000"/>
            </a:schemeClr>
          </a:solidFill>
        </a:ln>
      </dgm:spPr>
      <dgm:t>
        <a:bodyPr/>
        <a:lstStyle/>
        <a:p>
          <a:endParaRPr lang="en-IN"/>
        </a:p>
      </dgm:t>
    </dgm:pt>
    <dgm:pt modelId="{49BDA902-B006-4D96-887C-E7FEAE6036E5}">
      <dgm:prSet custT="1"/>
      <dgm:spPr>
        <a:ln>
          <a:solidFill>
            <a:schemeClr val="tx1">
              <a:lumMod val="95000"/>
              <a:lumOff val="5000"/>
            </a:schemeClr>
          </a:solidFill>
        </a:ln>
      </dgm:spPr>
      <dgm:t>
        <a:bodyPr/>
        <a:lstStyle/>
        <a:p>
          <a:pPr algn="ctr"/>
          <a:r>
            <a:rPr lang="en-US" sz="2400" b="1" dirty="0">
              <a:solidFill>
                <a:schemeClr val="tx2">
                  <a:lumMod val="50000"/>
                </a:schemeClr>
              </a:solidFill>
            </a:rPr>
            <a:t>Transform</a:t>
          </a:r>
          <a:endParaRPr lang="en-US" sz="2000" b="1" dirty="0">
            <a:solidFill>
              <a:schemeClr val="tx2">
                <a:lumMod val="50000"/>
              </a:schemeClr>
            </a:solidFill>
          </a:endParaRPr>
        </a:p>
        <a:p>
          <a:pPr algn="l"/>
          <a:r>
            <a:rPr lang="en-US" sz="2000" dirty="0"/>
            <a:t> *R</a:t>
          </a:r>
          <a:r>
            <a:rPr lang="en-US" sz="1800" dirty="0"/>
            <a:t>emoving Unwanted Records with Null Values </a:t>
          </a:r>
        </a:p>
        <a:p>
          <a:pPr algn="l"/>
          <a:r>
            <a:rPr lang="en-US" sz="1800" dirty="0"/>
            <a:t> *Creating Required Additional Columns</a:t>
          </a:r>
          <a:endParaRPr lang="en-IN" sz="2000" dirty="0"/>
        </a:p>
      </dgm:t>
    </dgm:pt>
    <dgm:pt modelId="{5A185F9E-B83E-40AE-BDD0-65BEED984134}" type="parTrans" cxnId="{F31E84B4-4318-4A1F-A13D-F8C64C5BEC16}">
      <dgm:prSet/>
      <dgm:spPr/>
      <dgm:t>
        <a:bodyPr/>
        <a:lstStyle/>
        <a:p>
          <a:endParaRPr lang="en-IN"/>
        </a:p>
      </dgm:t>
    </dgm:pt>
    <dgm:pt modelId="{262E1EFB-1A15-49C5-8B3B-30AEAFB1A05E}" type="sibTrans" cxnId="{F31E84B4-4318-4A1F-A13D-F8C64C5BEC16}">
      <dgm:prSet/>
      <dgm:spPr>
        <a:solidFill>
          <a:srgbClr val="DCE0E4"/>
        </a:solidFill>
        <a:ln>
          <a:solidFill>
            <a:schemeClr val="accent1">
              <a:lumMod val="75000"/>
              <a:alpha val="90000"/>
            </a:schemeClr>
          </a:solidFill>
        </a:ln>
      </dgm:spPr>
      <dgm:t>
        <a:bodyPr/>
        <a:lstStyle/>
        <a:p>
          <a:endParaRPr lang="en-IN"/>
        </a:p>
      </dgm:t>
    </dgm:pt>
    <dgm:pt modelId="{97870379-5677-493D-8B4B-5F20487EE075}">
      <dgm:prSet custT="1"/>
      <dgm:spPr>
        <a:ln>
          <a:solidFill>
            <a:schemeClr val="tx1">
              <a:lumMod val="95000"/>
              <a:lumOff val="5000"/>
            </a:schemeClr>
          </a:solidFill>
        </a:ln>
      </dgm:spPr>
      <dgm:t>
        <a:bodyPr/>
        <a:lstStyle/>
        <a:p>
          <a:pPr algn="ctr"/>
          <a:r>
            <a:rPr lang="en-US" sz="2400" b="1" dirty="0">
              <a:solidFill>
                <a:schemeClr val="tx2">
                  <a:lumMod val="50000"/>
                </a:schemeClr>
              </a:solidFill>
            </a:rPr>
            <a:t>Load</a:t>
          </a:r>
          <a:endParaRPr lang="en-US" sz="2500" b="1" dirty="0">
            <a:solidFill>
              <a:schemeClr val="tx2">
                <a:lumMod val="50000"/>
              </a:schemeClr>
            </a:solidFill>
          </a:endParaRPr>
        </a:p>
        <a:p>
          <a:pPr algn="l"/>
          <a:r>
            <a:rPr lang="en-US" sz="1800" dirty="0"/>
            <a:t>Loading the Transformed Data into Tableau, Power BI and MySQL</a:t>
          </a:r>
          <a:endParaRPr lang="en-IN" sz="1800" dirty="0"/>
        </a:p>
      </dgm:t>
    </dgm:pt>
    <dgm:pt modelId="{59391A79-DB24-4DF6-8901-397ADB35812C}" type="parTrans" cxnId="{E8B68214-57DB-44C3-B5CC-40E826B891F1}">
      <dgm:prSet/>
      <dgm:spPr/>
      <dgm:t>
        <a:bodyPr/>
        <a:lstStyle/>
        <a:p>
          <a:endParaRPr lang="en-IN"/>
        </a:p>
      </dgm:t>
    </dgm:pt>
    <dgm:pt modelId="{A9431AE1-39E9-4766-B37E-D2064C798E3A}" type="sibTrans" cxnId="{E8B68214-57DB-44C3-B5CC-40E826B891F1}">
      <dgm:prSet/>
      <dgm:spPr/>
      <dgm:t>
        <a:bodyPr/>
        <a:lstStyle/>
        <a:p>
          <a:endParaRPr lang="en-IN"/>
        </a:p>
      </dgm:t>
    </dgm:pt>
    <dgm:pt modelId="{08B3AE09-43A3-481F-9D6E-4DE21D8C38F0}" type="pres">
      <dgm:prSet presAssocID="{5CA3BA59-6893-4D9F-AC07-C48E4D5EE2C5}" presName="outerComposite" presStyleCnt="0">
        <dgm:presLayoutVars>
          <dgm:chMax val="5"/>
          <dgm:dir/>
          <dgm:resizeHandles val="exact"/>
        </dgm:presLayoutVars>
      </dgm:prSet>
      <dgm:spPr/>
      <dgm:t>
        <a:bodyPr/>
        <a:lstStyle/>
        <a:p>
          <a:endParaRPr lang="en-US"/>
        </a:p>
      </dgm:t>
    </dgm:pt>
    <dgm:pt modelId="{D3F369E8-D5C1-474B-B907-C02FCDA6642B}" type="pres">
      <dgm:prSet presAssocID="{5CA3BA59-6893-4D9F-AC07-C48E4D5EE2C5}" presName="dummyMaxCanvas" presStyleCnt="0">
        <dgm:presLayoutVars/>
      </dgm:prSet>
      <dgm:spPr/>
    </dgm:pt>
    <dgm:pt modelId="{A95CD9BD-307E-49D1-9D22-C7979C9F6E80}" type="pres">
      <dgm:prSet presAssocID="{5CA3BA59-6893-4D9F-AC07-C48E4D5EE2C5}" presName="ThreeNodes_1" presStyleLbl="node1" presStyleIdx="0" presStyleCnt="3" custScaleY="82101">
        <dgm:presLayoutVars>
          <dgm:bulletEnabled val="1"/>
        </dgm:presLayoutVars>
      </dgm:prSet>
      <dgm:spPr/>
      <dgm:t>
        <a:bodyPr/>
        <a:lstStyle/>
        <a:p>
          <a:endParaRPr lang="en-US"/>
        </a:p>
      </dgm:t>
    </dgm:pt>
    <dgm:pt modelId="{6ACCD70D-8F65-41CE-8CD2-03707A512EA2}" type="pres">
      <dgm:prSet presAssocID="{5CA3BA59-6893-4D9F-AC07-C48E4D5EE2C5}" presName="ThreeNodes_2" presStyleLbl="node1" presStyleIdx="1" presStyleCnt="3" custScaleY="92947">
        <dgm:presLayoutVars>
          <dgm:bulletEnabled val="1"/>
        </dgm:presLayoutVars>
      </dgm:prSet>
      <dgm:spPr/>
      <dgm:t>
        <a:bodyPr/>
        <a:lstStyle/>
        <a:p>
          <a:endParaRPr lang="en-US"/>
        </a:p>
      </dgm:t>
    </dgm:pt>
    <dgm:pt modelId="{D1F2BF83-12BD-41BC-9E84-A4AFAA979C8A}" type="pres">
      <dgm:prSet presAssocID="{5CA3BA59-6893-4D9F-AC07-C48E4D5EE2C5}" presName="ThreeNodes_3" presStyleLbl="node1" presStyleIdx="2" presStyleCnt="3" custScaleY="84480">
        <dgm:presLayoutVars>
          <dgm:bulletEnabled val="1"/>
        </dgm:presLayoutVars>
      </dgm:prSet>
      <dgm:spPr/>
      <dgm:t>
        <a:bodyPr/>
        <a:lstStyle/>
        <a:p>
          <a:endParaRPr lang="en-US"/>
        </a:p>
      </dgm:t>
    </dgm:pt>
    <dgm:pt modelId="{896379E1-A9B5-48A9-A52E-8C8EB5DB5C56}" type="pres">
      <dgm:prSet presAssocID="{5CA3BA59-6893-4D9F-AC07-C48E4D5EE2C5}" presName="ThreeConn_1-2" presStyleLbl="fgAccFollowNode1" presStyleIdx="0" presStyleCnt="2">
        <dgm:presLayoutVars>
          <dgm:bulletEnabled val="1"/>
        </dgm:presLayoutVars>
      </dgm:prSet>
      <dgm:spPr/>
      <dgm:t>
        <a:bodyPr/>
        <a:lstStyle/>
        <a:p>
          <a:endParaRPr lang="en-US"/>
        </a:p>
      </dgm:t>
    </dgm:pt>
    <dgm:pt modelId="{C122A78D-61B8-4424-AC47-7C89741AB0E7}" type="pres">
      <dgm:prSet presAssocID="{5CA3BA59-6893-4D9F-AC07-C48E4D5EE2C5}" presName="ThreeConn_2-3" presStyleLbl="fgAccFollowNode1" presStyleIdx="1" presStyleCnt="2">
        <dgm:presLayoutVars>
          <dgm:bulletEnabled val="1"/>
        </dgm:presLayoutVars>
      </dgm:prSet>
      <dgm:spPr/>
      <dgm:t>
        <a:bodyPr/>
        <a:lstStyle/>
        <a:p>
          <a:endParaRPr lang="en-US"/>
        </a:p>
      </dgm:t>
    </dgm:pt>
    <dgm:pt modelId="{9ADAB1E6-9B39-4989-AC60-6B019F28D415}" type="pres">
      <dgm:prSet presAssocID="{5CA3BA59-6893-4D9F-AC07-C48E4D5EE2C5}" presName="ThreeNodes_1_text" presStyleLbl="node1" presStyleIdx="2" presStyleCnt="3">
        <dgm:presLayoutVars>
          <dgm:bulletEnabled val="1"/>
        </dgm:presLayoutVars>
      </dgm:prSet>
      <dgm:spPr/>
      <dgm:t>
        <a:bodyPr/>
        <a:lstStyle/>
        <a:p>
          <a:endParaRPr lang="en-US"/>
        </a:p>
      </dgm:t>
    </dgm:pt>
    <dgm:pt modelId="{433A2847-515A-44DF-9F41-FB62BB4E13C5}" type="pres">
      <dgm:prSet presAssocID="{5CA3BA59-6893-4D9F-AC07-C48E4D5EE2C5}" presName="ThreeNodes_2_text" presStyleLbl="node1" presStyleIdx="2" presStyleCnt="3">
        <dgm:presLayoutVars>
          <dgm:bulletEnabled val="1"/>
        </dgm:presLayoutVars>
      </dgm:prSet>
      <dgm:spPr/>
      <dgm:t>
        <a:bodyPr/>
        <a:lstStyle/>
        <a:p>
          <a:endParaRPr lang="en-US"/>
        </a:p>
      </dgm:t>
    </dgm:pt>
    <dgm:pt modelId="{CCB01CC5-388B-40D8-AAC5-5D990C28E18D}" type="pres">
      <dgm:prSet presAssocID="{5CA3BA59-6893-4D9F-AC07-C48E4D5EE2C5}" presName="ThreeNodes_3_text" presStyleLbl="node1" presStyleIdx="2" presStyleCnt="3">
        <dgm:presLayoutVars>
          <dgm:bulletEnabled val="1"/>
        </dgm:presLayoutVars>
      </dgm:prSet>
      <dgm:spPr/>
      <dgm:t>
        <a:bodyPr/>
        <a:lstStyle/>
        <a:p>
          <a:endParaRPr lang="en-US"/>
        </a:p>
      </dgm:t>
    </dgm:pt>
  </dgm:ptLst>
  <dgm:cxnLst>
    <dgm:cxn modelId="{4A75855C-835B-4D79-9BC4-C9A6BA4049A3}" type="presOf" srcId="{49BDA902-B006-4D96-887C-E7FEAE6036E5}" destId="{6ACCD70D-8F65-41CE-8CD2-03707A512EA2}" srcOrd="0" destOrd="0" presId="urn:microsoft.com/office/officeart/2005/8/layout/vProcess5"/>
    <dgm:cxn modelId="{E3BCC604-05B7-49EF-94B4-FE489EB9EB9E}" type="presOf" srcId="{49BDA902-B006-4D96-887C-E7FEAE6036E5}" destId="{433A2847-515A-44DF-9F41-FB62BB4E13C5}" srcOrd="1" destOrd="0" presId="urn:microsoft.com/office/officeart/2005/8/layout/vProcess5"/>
    <dgm:cxn modelId="{E8B68214-57DB-44C3-B5CC-40E826B891F1}" srcId="{5CA3BA59-6893-4D9F-AC07-C48E4D5EE2C5}" destId="{97870379-5677-493D-8B4B-5F20487EE075}" srcOrd="2" destOrd="0" parTransId="{59391A79-DB24-4DF6-8901-397ADB35812C}" sibTransId="{A9431AE1-39E9-4766-B37E-D2064C798E3A}"/>
    <dgm:cxn modelId="{21E357B8-F3A7-46DE-9DBD-F893A3C35365}" type="presOf" srcId="{97870379-5677-493D-8B4B-5F20487EE075}" destId="{CCB01CC5-388B-40D8-AAC5-5D990C28E18D}" srcOrd="1" destOrd="0" presId="urn:microsoft.com/office/officeart/2005/8/layout/vProcess5"/>
    <dgm:cxn modelId="{ED1B7FCC-DBEF-44BD-852F-DA6D32962425}" srcId="{5CA3BA59-6893-4D9F-AC07-C48E4D5EE2C5}" destId="{9F52B201-6835-4CC3-B91B-6B4A3F996788}" srcOrd="0" destOrd="0" parTransId="{0CC348AC-6BDB-41FD-9B6B-1E281338F945}" sibTransId="{54A4E243-EBEC-46F1-97DE-36A71190C9A0}"/>
    <dgm:cxn modelId="{81AE1E41-03BE-446F-A00C-BBB53AE47FFE}" type="presOf" srcId="{262E1EFB-1A15-49C5-8B3B-30AEAFB1A05E}" destId="{C122A78D-61B8-4424-AC47-7C89741AB0E7}" srcOrd="0" destOrd="0" presId="urn:microsoft.com/office/officeart/2005/8/layout/vProcess5"/>
    <dgm:cxn modelId="{C72C04C1-0BBF-4B45-A72A-4718FA3C697F}" type="presOf" srcId="{97870379-5677-493D-8B4B-5F20487EE075}" destId="{D1F2BF83-12BD-41BC-9E84-A4AFAA979C8A}" srcOrd="0" destOrd="0" presId="urn:microsoft.com/office/officeart/2005/8/layout/vProcess5"/>
    <dgm:cxn modelId="{C7DE3715-0D98-4C7F-9FC3-8C5CA2EB32CA}" type="presOf" srcId="{9F52B201-6835-4CC3-B91B-6B4A3F996788}" destId="{9ADAB1E6-9B39-4989-AC60-6B019F28D415}" srcOrd="1" destOrd="0" presId="urn:microsoft.com/office/officeart/2005/8/layout/vProcess5"/>
    <dgm:cxn modelId="{F31E84B4-4318-4A1F-A13D-F8C64C5BEC16}" srcId="{5CA3BA59-6893-4D9F-AC07-C48E4D5EE2C5}" destId="{49BDA902-B006-4D96-887C-E7FEAE6036E5}" srcOrd="1" destOrd="0" parTransId="{5A185F9E-B83E-40AE-BDD0-65BEED984134}" sibTransId="{262E1EFB-1A15-49C5-8B3B-30AEAFB1A05E}"/>
    <dgm:cxn modelId="{2FFE6CFC-2260-4564-8963-A814564BD8BD}" type="presOf" srcId="{5CA3BA59-6893-4D9F-AC07-C48E4D5EE2C5}" destId="{08B3AE09-43A3-481F-9D6E-4DE21D8C38F0}" srcOrd="0" destOrd="0" presId="urn:microsoft.com/office/officeart/2005/8/layout/vProcess5"/>
    <dgm:cxn modelId="{5B8E4F38-1E3F-48EF-8E85-AAF703D27B09}" type="presOf" srcId="{54A4E243-EBEC-46F1-97DE-36A71190C9A0}" destId="{896379E1-A9B5-48A9-A52E-8C8EB5DB5C56}" srcOrd="0" destOrd="0" presId="urn:microsoft.com/office/officeart/2005/8/layout/vProcess5"/>
    <dgm:cxn modelId="{27EB9B97-C5DA-4F16-A73C-319728B8E8C4}" type="presOf" srcId="{9F52B201-6835-4CC3-B91B-6B4A3F996788}" destId="{A95CD9BD-307E-49D1-9D22-C7979C9F6E80}" srcOrd="0" destOrd="0" presId="urn:microsoft.com/office/officeart/2005/8/layout/vProcess5"/>
    <dgm:cxn modelId="{E966FFD9-2742-4C66-9B0E-E3CFB2C49D12}" type="presParOf" srcId="{08B3AE09-43A3-481F-9D6E-4DE21D8C38F0}" destId="{D3F369E8-D5C1-474B-B907-C02FCDA6642B}" srcOrd="0" destOrd="0" presId="urn:microsoft.com/office/officeart/2005/8/layout/vProcess5"/>
    <dgm:cxn modelId="{64D2AE1E-72FD-4ED2-89DE-8E3967CE3D86}" type="presParOf" srcId="{08B3AE09-43A3-481F-9D6E-4DE21D8C38F0}" destId="{A95CD9BD-307E-49D1-9D22-C7979C9F6E80}" srcOrd="1" destOrd="0" presId="urn:microsoft.com/office/officeart/2005/8/layout/vProcess5"/>
    <dgm:cxn modelId="{D726AD09-CA38-43BD-A1D6-BB4884EF91EA}" type="presParOf" srcId="{08B3AE09-43A3-481F-9D6E-4DE21D8C38F0}" destId="{6ACCD70D-8F65-41CE-8CD2-03707A512EA2}" srcOrd="2" destOrd="0" presId="urn:microsoft.com/office/officeart/2005/8/layout/vProcess5"/>
    <dgm:cxn modelId="{110C128F-D90E-4ECB-95F5-F4EBA8A7CFF2}" type="presParOf" srcId="{08B3AE09-43A3-481F-9D6E-4DE21D8C38F0}" destId="{D1F2BF83-12BD-41BC-9E84-A4AFAA979C8A}" srcOrd="3" destOrd="0" presId="urn:microsoft.com/office/officeart/2005/8/layout/vProcess5"/>
    <dgm:cxn modelId="{C5FC5EA7-9946-4D5F-B483-D4D45CB8AE6E}" type="presParOf" srcId="{08B3AE09-43A3-481F-9D6E-4DE21D8C38F0}" destId="{896379E1-A9B5-48A9-A52E-8C8EB5DB5C56}" srcOrd="4" destOrd="0" presId="urn:microsoft.com/office/officeart/2005/8/layout/vProcess5"/>
    <dgm:cxn modelId="{DAD9E9CB-A5FD-41BF-8BCC-F1BB04297243}" type="presParOf" srcId="{08B3AE09-43A3-481F-9D6E-4DE21D8C38F0}" destId="{C122A78D-61B8-4424-AC47-7C89741AB0E7}" srcOrd="5" destOrd="0" presId="urn:microsoft.com/office/officeart/2005/8/layout/vProcess5"/>
    <dgm:cxn modelId="{2B04C87B-34AC-4773-A933-9E76F04B3719}" type="presParOf" srcId="{08B3AE09-43A3-481F-9D6E-4DE21D8C38F0}" destId="{9ADAB1E6-9B39-4989-AC60-6B019F28D415}" srcOrd="6" destOrd="0" presId="urn:microsoft.com/office/officeart/2005/8/layout/vProcess5"/>
    <dgm:cxn modelId="{89FDA1A3-33FE-425A-8F61-14CD2B86E733}" type="presParOf" srcId="{08B3AE09-43A3-481F-9D6E-4DE21D8C38F0}" destId="{433A2847-515A-44DF-9F41-FB62BB4E13C5}" srcOrd="7" destOrd="0" presId="urn:microsoft.com/office/officeart/2005/8/layout/vProcess5"/>
    <dgm:cxn modelId="{73BFD7DC-A964-4503-9642-0A302BA9964C}" type="presParOf" srcId="{08B3AE09-43A3-481F-9D6E-4DE21D8C38F0}" destId="{CCB01CC5-388B-40D8-AAC5-5D990C28E18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EC530F-6F94-4C87-B078-3D3F88FC46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0A37721-5CC4-4260-935B-DB309FE92201}">
      <dgm:prSet custT="1">
        <dgm:style>
          <a:lnRef idx="2">
            <a:schemeClr val="dk1">
              <a:shade val="15000"/>
            </a:schemeClr>
          </a:lnRef>
          <a:fillRef idx="1">
            <a:schemeClr val="dk1"/>
          </a:fillRef>
          <a:effectRef idx="0">
            <a:schemeClr val="dk1"/>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sz="1400" b="1" dirty="0">
              <a:solidFill>
                <a:schemeClr val="bg1"/>
              </a:solidFill>
            </a:rPr>
            <a:t>                 	       </a:t>
          </a:r>
          <a:r>
            <a:rPr lang="en-IN" sz="1400" b="1" cap="none" spc="0" dirty="0">
              <a:ln w="0"/>
              <a:solidFill>
                <a:schemeClr val="bg1"/>
              </a:solidFill>
              <a:effectLst>
                <a:outerShdw blurRad="38100" dist="19050" dir="2700000" algn="tl" rotWithShape="0">
                  <a:schemeClr val="dk1">
                    <a:alpha val="40000"/>
                  </a:schemeClr>
                </a:outerShdw>
              </a:effectLst>
            </a:rPr>
            <a:t> Overall Sales Trend</a:t>
          </a:r>
          <a:endParaRPr lang="en-IN" sz="1400" b="1" dirty="0">
            <a:solidFill>
              <a:schemeClr val="bg1"/>
            </a:solidFill>
          </a:endParaRPr>
        </a:p>
      </dgm:t>
    </dgm:pt>
    <dgm:pt modelId="{A7CFB306-6A30-4E5A-9882-844C9C8276D4}" type="parTrans" cxnId="{F18E73C4-5C78-49AB-B539-BEE00820A642}">
      <dgm:prSet/>
      <dgm:spPr/>
      <dgm:t>
        <a:bodyPr/>
        <a:lstStyle/>
        <a:p>
          <a:endParaRPr lang="en-IN"/>
        </a:p>
      </dgm:t>
    </dgm:pt>
    <dgm:pt modelId="{38BCA6E2-0556-43A2-B444-16F40DA959B6}" type="sibTrans" cxnId="{F18E73C4-5C78-49AB-B539-BEE00820A642}">
      <dgm:prSet/>
      <dgm:spPr/>
      <dgm:t>
        <a:bodyPr/>
        <a:lstStyle/>
        <a:p>
          <a:endParaRPr lang="en-IN"/>
        </a:p>
      </dgm:t>
    </dgm:pt>
    <dgm:pt modelId="{339E435E-52EE-40DC-893D-37176F1EF5BF}">
      <dgm:prSet/>
      <dgm:spPr/>
      <dgm:t>
        <a:bodyPr/>
        <a:lstStyle/>
        <a:p>
          <a:r>
            <a:rPr lang="en-IN" dirty="0"/>
            <a:t>* </a:t>
          </a:r>
          <a:r>
            <a:rPr lang="en-IN" dirty="0" err="1">
              <a:solidFill>
                <a:schemeClr val="bg1">
                  <a:lumMod val="95000"/>
                </a:schemeClr>
              </a:solidFill>
            </a:rPr>
            <a:t>Analyze</a:t>
          </a:r>
          <a:r>
            <a:rPr lang="en-IN" dirty="0">
              <a:solidFill>
                <a:schemeClr val="bg1">
                  <a:lumMod val="95000"/>
                </a:schemeClr>
              </a:solidFill>
            </a:rPr>
            <a:t> the overall sales trend </a:t>
          </a:r>
          <a:r>
            <a:rPr lang="en-IN" dirty="0"/>
            <a:t>over the past few years.</a:t>
          </a:r>
        </a:p>
      </dgm:t>
    </dgm:pt>
    <dgm:pt modelId="{F2A9EBEA-207F-46EC-97C2-22E3209DAFA3}" type="parTrans" cxnId="{367BA738-E012-45D5-917D-EFDF42C955D1}">
      <dgm:prSet/>
      <dgm:spPr/>
      <dgm:t>
        <a:bodyPr/>
        <a:lstStyle/>
        <a:p>
          <a:endParaRPr lang="en-IN"/>
        </a:p>
      </dgm:t>
    </dgm:pt>
    <dgm:pt modelId="{C793F04C-6A3A-4420-AEAA-4656D4CF6897}" type="sibTrans" cxnId="{367BA738-E012-45D5-917D-EFDF42C955D1}">
      <dgm:prSet/>
      <dgm:spPr/>
      <dgm:t>
        <a:bodyPr/>
        <a:lstStyle/>
        <a:p>
          <a:endParaRPr lang="en-IN"/>
        </a:p>
      </dgm:t>
    </dgm:pt>
    <dgm:pt modelId="{E755FED0-80BA-4D81-91BA-1B2A457F07D9}">
      <dgm:prSet/>
      <dgm:spPr/>
      <dgm:t>
        <a:bodyPr/>
        <a:lstStyle/>
        <a:p>
          <a:r>
            <a:rPr lang="en-IN"/>
            <a:t>* Identify periods of growth and decline.</a:t>
          </a:r>
        </a:p>
      </dgm:t>
    </dgm:pt>
    <dgm:pt modelId="{871A4D6A-8768-47D0-947E-B729D4C5E745}" type="parTrans" cxnId="{BD91C156-991B-48EF-BDAC-7FF4456870E0}">
      <dgm:prSet/>
      <dgm:spPr/>
      <dgm:t>
        <a:bodyPr/>
        <a:lstStyle/>
        <a:p>
          <a:endParaRPr lang="en-IN"/>
        </a:p>
      </dgm:t>
    </dgm:pt>
    <dgm:pt modelId="{D1CA790D-6798-4B3F-BE06-6B3D755E7193}" type="sibTrans" cxnId="{BD91C156-991B-48EF-BDAC-7FF4456870E0}">
      <dgm:prSet/>
      <dgm:spPr/>
      <dgm:t>
        <a:bodyPr/>
        <a:lstStyle/>
        <a:p>
          <a:endParaRPr lang="en-IN"/>
        </a:p>
      </dgm:t>
    </dgm:pt>
    <dgm:pt modelId="{4398349E-10A1-4D22-B3CA-B862AFEFE954}">
      <dgm:prSet/>
      <dgm:spPr/>
      <dgm:t>
        <a:bodyPr/>
        <a:lstStyle/>
        <a:p>
          <a:r>
            <a:rPr lang="en-IN"/>
            <a:t>* Calculate year-over-year (YoY) growth rates.</a:t>
          </a:r>
        </a:p>
      </dgm:t>
    </dgm:pt>
    <dgm:pt modelId="{622A9064-4701-44F6-A64E-38DB21F152CE}" type="parTrans" cxnId="{A234CAC8-2CE1-48E5-9378-9C08808874EF}">
      <dgm:prSet/>
      <dgm:spPr/>
      <dgm:t>
        <a:bodyPr/>
        <a:lstStyle/>
        <a:p>
          <a:endParaRPr lang="en-IN"/>
        </a:p>
      </dgm:t>
    </dgm:pt>
    <dgm:pt modelId="{6DF1DDB5-65B1-4C6A-ABBF-141A1D37D5DF}" type="sibTrans" cxnId="{A234CAC8-2CE1-48E5-9378-9C08808874EF}">
      <dgm:prSet/>
      <dgm:spPr/>
      <dgm:t>
        <a:bodyPr/>
        <a:lstStyle/>
        <a:p>
          <a:endParaRPr lang="en-IN"/>
        </a:p>
      </dgm:t>
    </dgm:pt>
    <dgm:pt modelId="{1FDF6008-A3AF-4CE9-986E-D712D1900932}" type="pres">
      <dgm:prSet presAssocID="{06EC530F-6F94-4C87-B078-3D3F88FC4640}" presName="linear" presStyleCnt="0">
        <dgm:presLayoutVars>
          <dgm:animLvl val="lvl"/>
          <dgm:resizeHandles val="exact"/>
        </dgm:presLayoutVars>
      </dgm:prSet>
      <dgm:spPr/>
      <dgm:t>
        <a:bodyPr/>
        <a:lstStyle/>
        <a:p>
          <a:endParaRPr lang="en-US"/>
        </a:p>
      </dgm:t>
    </dgm:pt>
    <dgm:pt modelId="{DF8C9628-ADE7-4585-94E6-B9D088AFF0DF}" type="pres">
      <dgm:prSet presAssocID="{C0A37721-5CC4-4260-935B-DB309FE92201}" presName="parentText" presStyleLbl="node1" presStyleIdx="0" presStyleCnt="4" custLinFactY="550" custLinFactNeighborX="12207" custLinFactNeighborY="100000">
        <dgm:presLayoutVars>
          <dgm:chMax val="0"/>
          <dgm:bulletEnabled val="1"/>
        </dgm:presLayoutVars>
      </dgm:prSet>
      <dgm:spPr/>
      <dgm:t>
        <a:bodyPr/>
        <a:lstStyle/>
        <a:p>
          <a:endParaRPr lang="en-US"/>
        </a:p>
      </dgm:t>
    </dgm:pt>
    <dgm:pt modelId="{06E861BD-80A8-4651-B0B1-225CDC55999A}" type="pres">
      <dgm:prSet presAssocID="{38BCA6E2-0556-43A2-B444-16F40DA959B6}" presName="spacer" presStyleCnt="0"/>
      <dgm:spPr/>
    </dgm:pt>
    <dgm:pt modelId="{013ACDF2-AE49-46A7-A232-30C487CD9A32}" type="pres">
      <dgm:prSet presAssocID="{339E435E-52EE-40DC-893D-37176F1EF5BF}" presName="parentText" presStyleLbl="node1" presStyleIdx="1" presStyleCnt="4">
        <dgm:presLayoutVars>
          <dgm:chMax val="0"/>
          <dgm:bulletEnabled val="1"/>
        </dgm:presLayoutVars>
      </dgm:prSet>
      <dgm:spPr/>
      <dgm:t>
        <a:bodyPr/>
        <a:lstStyle/>
        <a:p>
          <a:endParaRPr lang="en-US"/>
        </a:p>
      </dgm:t>
    </dgm:pt>
    <dgm:pt modelId="{D097176E-D2F2-4C89-9CE8-C62F90774A33}" type="pres">
      <dgm:prSet presAssocID="{C793F04C-6A3A-4420-AEAA-4656D4CF6897}" presName="spacer" presStyleCnt="0"/>
      <dgm:spPr/>
    </dgm:pt>
    <dgm:pt modelId="{F88DCBD1-C8AD-4808-A71C-B0EAED1D920B}" type="pres">
      <dgm:prSet presAssocID="{E755FED0-80BA-4D81-91BA-1B2A457F07D9}" presName="parentText" presStyleLbl="node1" presStyleIdx="2" presStyleCnt="4">
        <dgm:presLayoutVars>
          <dgm:chMax val="0"/>
          <dgm:bulletEnabled val="1"/>
        </dgm:presLayoutVars>
      </dgm:prSet>
      <dgm:spPr/>
      <dgm:t>
        <a:bodyPr/>
        <a:lstStyle/>
        <a:p>
          <a:endParaRPr lang="en-US"/>
        </a:p>
      </dgm:t>
    </dgm:pt>
    <dgm:pt modelId="{5129E9DC-F9BB-46BE-B069-FEC42466F4D8}" type="pres">
      <dgm:prSet presAssocID="{D1CA790D-6798-4B3F-BE06-6B3D755E7193}" presName="spacer" presStyleCnt="0"/>
      <dgm:spPr/>
    </dgm:pt>
    <dgm:pt modelId="{9464D32A-2B20-4F83-BB6F-EC339537061E}" type="pres">
      <dgm:prSet presAssocID="{4398349E-10A1-4D22-B3CA-B862AFEFE954}" presName="parentText" presStyleLbl="node1" presStyleIdx="3" presStyleCnt="4">
        <dgm:presLayoutVars>
          <dgm:chMax val="0"/>
          <dgm:bulletEnabled val="1"/>
        </dgm:presLayoutVars>
      </dgm:prSet>
      <dgm:spPr/>
      <dgm:t>
        <a:bodyPr/>
        <a:lstStyle/>
        <a:p>
          <a:endParaRPr lang="en-US"/>
        </a:p>
      </dgm:t>
    </dgm:pt>
  </dgm:ptLst>
  <dgm:cxnLst>
    <dgm:cxn modelId="{1BFEE306-2756-4D49-B45B-6C6F24D2FDAE}" type="presOf" srcId="{339E435E-52EE-40DC-893D-37176F1EF5BF}" destId="{013ACDF2-AE49-46A7-A232-30C487CD9A32}" srcOrd="0" destOrd="0" presId="urn:microsoft.com/office/officeart/2005/8/layout/vList2"/>
    <dgm:cxn modelId="{BD91C156-991B-48EF-BDAC-7FF4456870E0}" srcId="{06EC530F-6F94-4C87-B078-3D3F88FC4640}" destId="{E755FED0-80BA-4D81-91BA-1B2A457F07D9}" srcOrd="2" destOrd="0" parTransId="{871A4D6A-8768-47D0-947E-B729D4C5E745}" sibTransId="{D1CA790D-6798-4B3F-BE06-6B3D755E7193}"/>
    <dgm:cxn modelId="{425E720D-FA09-4795-A002-BE9B386DB184}" type="presOf" srcId="{06EC530F-6F94-4C87-B078-3D3F88FC4640}" destId="{1FDF6008-A3AF-4CE9-986E-D712D1900932}" srcOrd="0" destOrd="0" presId="urn:microsoft.com/office/officeart/2005/8/layout/vList2"/>
    <dgm:cxn modelId="{5FD92348-4237-48B6-ADFE-B824E63063D4}" type="presOf" srcId="{4398349E-10A1-4D22-B3CA-B862AFEFE954}" destId="{9464D32A-2B20-4F83-BB6F-EC339537061E}" srcOrd="0" destOrd="0" presId="urn:microsoft.com/office/officeart/2005/8/layout/vList2"/>
    <dgm:cxn modelId="{F18E73C4-5C78-49AB-B539-BEE00820A642}" srcId="{06EC530F-6F94-4C87-B078-3D3F88FC4640}" destId="{C0A37721-5CC4-4260-935B-DB309FE92201}" srcOrd="0" destOrd="0" parTransId="{A7CFB306-6A30-4E5A-9882-844C9C8276D4}" sibTransId="{38BCA6E2-0556-43A2-B444-16F40DA959B6}"/>
    <dgm:cxn modelId="{367BA738-E012-45D5-917D-EFDF42C955D1}" srcId="{06EC530F-6F94-4C87-B078-3D3F88FC4640}" destId="{339E435E-52EE-40DC-893D-37176F1EF5BF}" srcOrd="1" destOrd="0" parTransId="{F2A9EBEA-207F-46EC-97C2-22E3209DAFA3}" sibTransId="{C793F04C-6A3A-4420-AEAA-4656D4CF6897}"/>
    <dgm:cxn modelId="{D0A532C6-457B-4DF5-B6FA-9437F200580B}" type="presOf" srcId="{E755FED0-80BA-4D81-91BA-1B2A457F07D9}" destId="{F88DCBD1-C8AD-4808-A71C-B0EAED1D920B}" srcOrd="0" destOrd="0" presId="urn:microsoft.com/office/officeart/2005/8/layout/vList2"/>
    <dgm:cxn modelId="{2FD00773-30C9-4455-A110-19070EEFDB4E}" type="presOf" srcId="{C0A37721-5CC4-4260-935B-DB309FE92201}" destId="{DF8C9628-ADE7-4585-94E6-B9D088AFF0DF}" srcOrd="0" destOrd="0" presId="urn:microsoft.com/office/officeart/2005/8/layout/vList2"/>
    <dgm:cxn modelId="{A234CAC8-2CE1-48E5-9378-9C08808874EF}" srcId="{06EC530F-6F94-4C87-B078-3D3F88FC4640}" destId="{4398349E-10A1-4D22-B3CA-B862AFEFE954}" srcOrd="3" destOrd="0" parTransId="{622A9064-4701-44F6-A64E-38DB21F152CE}" sibTransId="{6DF1DDB5-65B1-4C6A-ABBF-141A1D37D5DF}"/>
    <dgm:cxn modelId="{4FC5D36C-2C36-40BF-97E5-3C8672FDFBD3}" type="presParOf" srcId="{1FDF6008-A3AF-4CE9-986E-D712D1900932}" destId="{DF8C9628-ADE7-4585-94E6-B9D088AFF0DF}" srcOrd="0" destOrd="0" presId="urn:microsoft.com/office/officeart/2005/8/layout/vList2"/>
    <dgm:cxn modelId="{6E9C54FB-1E9B-4AFE-A67A-F3B7B5F26C50}" type="presParOf" srcId="{1FDF6008-A3AF-4CE9-986E-D712D1900932}" destId="{06E861BD-80A8-4651-B0B1-225CDC55999A}" srcOrd="1" destOrd="0" presId="urn:microsoft.com/office/officeart/2005/8/layout/vList2"/>
    <dgm:cxn modelId="{2604E33E-DCC9-44BB-B450-CED29BD49145}" type="presParOf" srcId="{1FDF6008-A3AF-4CE9-986E-D712D1900932}" destId="{013ACDF2-AE49-46A7-A232-30C487CD9A32}" srcOrd="2" destOrd="0" presId="urn:microsoft.com/office/officeart/2005/8/layout/vList2"/>
    <dgm:cxn modelId="{1E553046-FB5E-4960-AEAA-127F0407332E}" type="presParOf" srcId="{1FDF6008-A3AF-4CE9-986E-D712D1900932}" destId="{D097176E-D2F2-4C89-9CE8-C62F90774A33}" srcOrd="3" destOrd="0" presId="urn:microsoft.com/office/officeart/2005/8/layout/vList2"/>
    <dgm:cxn modelId="{43C94421-909D-4D39-9544-B65E58D9AAF1}" type="presParOf" srcId="{1FDF6008-A3AF-4CE9-986E-D712D1900932}" destId="{F88DCBD1-C8AD-4808-A71C-B0EAED1D920B}" srcOrd="4" destOrd="0" presId="urn:microsoft.com/office/officeart/2005/8/layout/vList2"/>
    <dgm:cxn modelId="{154CE0FC-F526-4310-9DDF-2F5BF2A0EAB8}" type="presParOf" srcId="{1FDF6008-A3AF-4CE9-986E-D712D1900932}" destId="{5129E9DC-F9BB-46BE-B069-FEC42466F4D8}" srcOrd="5" destOrd="0" presId="urn:microsoft.com/office/officeart/2005/8/layout/vList2"/>
    <dgm:cxn modelId="{AF2F44DE-7229-4681-AC07-544270E4EEBC}" type="presParOf" srcId="{1FDF6008-A3AF-4CE9-986E-D712D1900932}" destId="{9464D32A-2B20-4F83-BB6F-EC33953706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754937-9421-46A2-AEFC-40B962BC0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7A8F934-CC68-48C9-BC09-F3C625FEDCED}">
      <dgm:prSet custT="1">
        <dgm:style>
          <a:lnRef idx="2">
            <a:schemeClr val="dk1">
              <a:shade val="15000"/>
            </a:schemeClr>
          </a:lnRef>
          <a:fillRef idx="1">
            <a:schemeClr val="dk1"/>
          </a:fillRef>
          <a:effectRef idx="0">
            <a:schemeClr val="dk1"/>
          </a:effectRef>
          <a:fontRef idx="minor">
            <a:schemeClr val="lt1"/>
          </a:fontRef>
        </dgm:style>
      </dgm:prSet>
      <dgm:spPr/>
      <dgm:t>
        <a:bodyPr/>
        <a:lstStyle/>
        <a:p>
          <a:pPr algn="ctr"/>
          <a:r>
            <a:rPr lang="en-IN" sz="1400" b="1" dirty="0"/>
            <a:t>Product Performance</a:t>
          </a:r>
        </a:p>
      </dgm:t>
    </dgm:pt>
    <dgm:pt modelId="{5325CFCD-2A7D-41B6-9F37-BCEB74BF7B5C}" type="parTrans" cxnId="{8973ECCC-3A2A-466D-9451-0699B76687AB}">
      <dgm:prSet/>
      <dgm:spPr/>
      <dgm:t>
        <a:bodyPr/>
        <a:lstStyle/>
        <a:p>
          <a:endParaRPr lang="en-IN" sz="2000"/>
        </a:p>
      </dgm:t>
    </dgm:pt>
    <dgm:pt modelId="{8F74B972-A231-44F0-8F59-02BF6A450FAE}" type="sibTrans" cxnId="{8973ECCC-3A2A-466D-9451-0699B76687AB}">
      <dgm:prSet/>
      <dgm:spPr/>
      <dgm:t>
        <a:bodyPr/>
        <a:lstStyle/>
        <a:p>
          <a:endParaRPr lang="en-IN" sz="2000"/>
        </a:p>
      </dgm:t>
    </dgm:pt>
    <dgm:pt modelId="{C8BBF674-3536-4E4C-819A-AED1C9D7D9DA}">
      <dgm:prSet custT="1"/>
      <dgm:spPr/>
      <dgm:t>
        <a:bodyPr/>
        <a:lstStyle/>
        <a:p>
          <a:r>
            <a:rPr lang="en-IN" sz="1400"/>
            <a:t>* Analyze sales by product category and subcategory.</a:t>
          </a:r>
        </a:p>
      </dgm:t>
    </dgm:pt>
    <dgm:pt modelId="{459A108C-4C84-4043-A6B9-D0556C3C942C}" type="parTrans" cxnId="{6457F15E-130B-4139-8001-5B685BC4B9EC}">
      <dgm:prSet/>
      <dgm:spPr/>
      <dgm:t>
        <a:bodyPr/>
        <a:lstStyle/>
        <a:p>
          <a:endParaRPr lang="en-IN" sz="2000"/>
        </a:p>
      </dgm:t>
    </dgm:pt>
    <dgm:pt modelId="{895FDD0B-07CC-48B6-A963-F339282404AF}" type="sibTrans" cxnId="{6457F15E-130B-4139-8001-5B685BC4B9EC}">
      <dgm:prSet/>
      <dgm:spPr/>
      <dgm:t>
        <a:bodyPr/>
        <a:lstStyle/>
        <a:p>
          <a:endParaRPr lang="en-IN" sz="2000"/>
        </a:p>
      </dgm:t>
    </dgm:pt>
    <dgm:pt modelId="{F4B3A5D2-F898-4063-BA6C-51E107EEF7A3}">
      <dgm:prSet custT="1"/>
      <dgm:spPr/>
      <dgm:t>
        <a:bodyPr/>
        <a:lstStyle/>
        <a:p>
          <a:r>
            <a:rPr lang="en-IN" sz="1400"/>
            <a:t>* Identify top-selling and underperforming products.</a:t>
          </a:r>
        </a:p>
      </dgm:t>
    </dgm:pt>
    <dgm:pt modelId="{4AD352BA-9FF9-4E4F-9053-ADC10E258C7B}" type="parTrans" cxnId="{EF4A53D2-5CB3-42B2-AFB3-23A97339EF34}">
      <dgm:prSet/>
      <dgm:spPr/>
      <dgm:t>
        <a:bodyPr/>
        <a:lstStyle/>
        <a:p>
          <a:endParaRPr lang="en-IN" sz="2000"/>
        </a:p>
      </dgm:t>
    </dgm:pt>
    <dgm:pt modelId="{EB9090C0-9E2C-4B59-A1B9-AE6FD9320A3B}" type="sibTrans" cxnId="{EF4A53D2-5CB3-42B2-AFB3-23A97339EF34}">
      <dgm:prSet/>
      <dgm:spPr/>
      <dgm:t>
        <a:bodyPr/>
        <a:lstStyle/>
        <a:p>
          <a:endParaRPr lang="en-IN" sz="2000"/>
        </a:p>
      </dgm:t>
    </dgm:pt>
    <dgm:pt modelId="{B524D405-2D05-41F5-8D58-1A092F5B44FA}">
      <dgm:prSet custT="1"/>
      <dgm:spPr/>
      <dgm:t>
        <a:bodyPr/>
        <a:lstStyle/>
        <a:p>
          <a:r>
            <a:rPr lang="en-IN" sz="1400"/>
            <a:t>* Calculate product-level profitability.</a:t>
          </a:r>
        </a:p>
      </dgm:t>
    </dgm:pt>
    <dgm:pt modelId="{D331EFE9-91D9-4EC5-B601-F1CD3651EBBD}" type="parTrans" cxnId="{EEC2BB25-4126-4468-B30D-9D4044DB9CFF}">
      <dgm:prSet/>
      <dgm:spPr/>
      <dgm:t>
        <a:bodyPr/>
        <a:lstStyle/>
        <a:p>
          <a:endParaRPr lang="en-IN" sz="2000"/>
        </a:p>
      </dgm:t>
    </dgm:pt>
    <dgm:pt modelId="{C2B94C17-5CDF-44D6-AA57-C23942E9B2C7}" type="sibTrans" cxnId="{EEC2BB25-4126-4468-B30D-9D4044DB9CFF}">
      <dgm:prSet/>
      <dgm:spPr/>
      <dgm:t>
        <a:bodyPr/>
        <a:lstStyle/>
        <a:p>
          <a:endParaRPr lang="en-IN" sz="2000"/>
        </a:p>
      </dgm:t>
    </dgm:pt>
    <dgm:pt modelId="{5A96FD0A-951B-4EF3-B079-1506873DEB40}" type="pres">
      <dgm:prSet presAssocID="{2A754937-9421-46A2-AEFC-40B962BC0CBE}" presName="linear" presStyleCnt="0">
        <dgm:presLayoutVars>
          <dgm:animLvl val="lvl"/>
          <dgm:resizeHandles val="exact"/>
        </dgm:presLayoutVars>
      </dgm:prSet>
      <dgm:spPr/>
      <dgm:t>
        <a:bodyPr/>
        <a:lstStyle/>
        <a:p>
          <a:endParaRPr lang="en-US"/>
        </a:p>
      </dgm:t>
    </dgm:pt>
    <dgm:pt modelId="{30E0146A-E348-4524-B9A8-7AA1AF9B0212}" type="pres">
      <dgm:prSet presAssocID="{47A8F934-CC68-48C9-BC09-F3C625FEDCED}" presName="parentText" presStyleLbl="node1" presStyleIdx="0" presStyleCnt="4" custLinFactY="-4779" custLinFactNeighborY="-100000">
        <dgm:presLayoutVars>
          <dgm:chMax val="0"/>
          <dgm:bulletEnabled val="1"/>
        </dgm:presLayoutVars>
      </dgm:prSet>
      <dgm:spPr/>
      <dgm:t>
        <a:bodyPr/>
        <a:lstStyle/>
        <a:p>
          <a:endParaRPr lang="en-US"/>
        </a:p>
      </dgm:t>
    </dgm:pt>
    <dgm:pt modelId="{D235E2B3-1645-4BA8-83FC-7D86FEE713DA}" type="pres">
      <dgm:prSet presAssocID="{8F74B972-A231-44F0-8F59-02BF6A450FAE}" presName="spacer" presStyleCnt="0"/>
      <dgm:spPr/>
    </dgm:pt>
    <dgm:pt modelId="{23DEFE26-6E3D-4C45-B46C-BC2DEA255D32}" type="pres">
      <dgm:prSet presAssocID="{C8BBF674-3536-4E4C-819A-AED1C9D7D9DA}" presName="parentText" presStyleLbl="node1" presStyleIdx="1" presStyleCnt="4">
        <dgm:presLayoutVars>
          <dgm:chMax val="0"/>
          <dgm:bulletEnabled val="1"/>
        </dgm:presLayoutVars>
      </dgm:prSet>
      <dgm:spPr/>
      <dgm:t>
        <a:bodyPr/>
        <a:lstStyle/>
        <a:p>
          <a:endParaRPr lang="en-US"/>
        </a:p>
      </dgm:t>
    </dgm:pt>
    <dgm:pt modelId="{CBA1A337-1DEB-43C5-9526-0E26D132622C}" type="pres">
      <dgm:prSet presAssocID="{895FDD0B-07CC-48B6-A963-F339282404AF}" presName="spacer" presStyleCnt="0"/>
      <dgm:spPr/>
    </dgm:pt>
    <dgm:pt modelId="{4C4C124C-5458-4D51-83D7-C0A0DDF0C4AF}" type="pres">
      <dgm:prSet presAssocID="{F4B3A5D2-F898-4063-BA6C-51E107EEF7A3}" presName="parentText" presStyleLbl="node1" presStyleIdx="2" presStyleCnt="4">
        <dgm:presLayoutVars>
          <dgm:chMax val="0"/>
          <dgm:bulletEnabled val="1"/>
        </dgm:presLayoutVars>
      </dgm:prSet>
      <dgm:spPr/>
      <dgm:t>
        <a:bodyPr/>
        <a:lstStyle/>
        <a:p>
          <a:endParaRPr lang="en-US"/>
        </a:p>
      </dgm:t>
    </dgm:pt>
    <dgm:pt modelId="{30590EC5-0326-4698-95C7-618BAB61A0C0}" type="pres">
      <dgm:prSet presAssocID="{EB9090C0-9E2C-4B59-A1B9-AE6FD9320A3B}" presName="spacer" presStyleCnt="0"/>
      <dgm:spPr/>
    </dgm:pt>
    <dgm:pt modelId="{5C7C4799-AB9D-4647-84DA-DE77BFD38FAA}" type="pres">
      <dgm:prSet presAssocID="{B524D405-2D05-41F5-8D58-1A092F5B44FA}" presName="parentText" presStyleLbl="node1" presStyleIdx="3" presStyleCnt="4">
        <dgm:presLayoutVars>
          <dgm:chMax val="0"/>
          <dgm:bulletEnabled val="1"/>
        </dgm:presLayoutVars>
      </dgm:prSet>
      <dgm:spPr/>
      <dgm:t>
        <a:bodyPr/>
        <a:lstStyle/>
        <a:p>
          <a:endParaRPr lang="en-US"/>
        </a:p>
      </dgm:t>
    </dgm:pt>
  </dgm:ptLst>
  <dgm:cxnLst>
    <dgm:cxn modelId="{2519BDA4-874D-4A51-A09E-77CF8222BCC7}" type="presOf" srcId="{C8BBF674-3536-4E4C-819A-AED1C9D7D9DA}" destId="{23DEFE26-6E3D-4C45-B46C-BC2DEA255D32}" srcOrd="0" destOrd="0" presId="urn:microsoft.com/office/officeart/2005/8/layout/vList2"/>
    <dgm:cxn modelId="{9D244486-40DC-4FB6-BEA1-3CDCFC75B069}" type="presOf" srcId="{B524D405-2D05-41F5-8D58-1A092F5B44FA}" destId="{5C7C4799-AB9D-4647-84DA-DE77BFD38FAA}" srcOrd="0" destOrd="0" presId="urn:microsoft.com/office/officeart/2005/8/layout/vList2"/>
    <dgm:cxn modelId="{085EC1EA-548B-4CF1-B465-351038F930F8}" type="presOf" srcId="{47A8F934-CC68-48C9-BC09-F3C625FEDCED}" destId="{30E0146A-E348-4524-B9A8-7AA1AF9B0212}" srcOrd="0" destOrd="0" presId="urn:microsoft.com/office/officeart/2005/8/layout/vList2"/>
    <dgm:cxn modelId="{B7FEC522-B18F-43E3-A51F-B0CA07A9B194}" type="presOf" srcId="{2A754937-9421-46A2-AEFC-40B962BC0CBE}" destId="{5A96FD0A-951B-4EF3-B079-1506873DEB40}" srcOrd="0" destOrd="0" presId="urn:microsoft.com/office/officeart/2005/8/layout/vList2"/>
    <dgm:cxn modelId="{EEC2BB25-4126-4468-B30D-9D4044DB9CFF}" srcId="{2A754937-9421-46A2-AEFC-40B962BC0CBE}" destId="{B524D405-2D05-41F5-8D58-1A092F5B44FA}" srcOrd="3" destOrd="0" parTransId="{D331EFE9-91D9-4EC5-B601-F1CD3651EBBD}" sibTransId="{C2B94C17-5CDF-44D6-AA57-C23942E9B2C7}"/>
    <dgm:cxn modelId="{EF4A53D2-5CB3-42B2-AFB3-23A97339EF34}" srcId="{2A754937-9421-46A2-AEFC-40B962BC0CBE}" destId="{F4B3A5D2-F898-4063-BA6C-51E107EEF7A3}" srcOrd="2" destOrd="0" parTransId="{4AD352BA-9FF9-4E4F-9053-ADC10E258C7B}" sibTransId="{EB9090C0-9E2C-4B59-A1B9-AE6FD9320A3B}"/>
    <dgm:cxn modelId="{6457F15E-130B-4139-8001-5B685BC4B9EC}" srcId="{2A754937-9421-46A2-AEFC-40B962BC0CBE}" destId="{C8BBF674-3536-4E4C-819A-AED1C9D7D9DA}" srcOrd="1" destOrd="0" parTransId="{459A108C-4C84-4043-A6B9-D0556C3C942C}" sibTransId="{895FDD0B-07CC-48B6-A963-F339282404AF}"/>
    <dgm:cxn modelId="{4A81BAFD-EAC3-4E44-AD37-7E5BA8B64EE8}" type="presOf" srcId="{F4B3A5D2-F898-4063-BA6C-51E107EEF7A3}" destId="{4C4C124C-5458-4D51-83D7-C0A0DDF0C4AF}" srcOrd="0" destOrd="0" presId="urn:microsoft.com/office/officeart/2005/8/layout/vList2"/>
    <dgm:cxn modelId="{8973ECCC-3A2A-466D-9451-0699B76687AB}" srcId="{2A754937-9421-46A2-AEFC-40B962BC0CBE}" destId="{47A8F934-CC68-48C9-BC09-F3C625FEDCED}" srcOrd="0" destOrd="0" parTransId="{5325CFCD-2A7D-41B6-9F37-BCEB74BF7B5C}" sibTransId="{8F74B972-A231-44F0-8F59-02BF6A450FAE}"/>
    <dgm:cxn modelId="{071BE108-7364-486C-BA04-E5B91D9B63B6}" type="presParOf" srcId="{5A96FD0A-951B-4EF3-B079-1506873DEB40}" destId="{30E0146A-E348-4524-B9A8-7AA1AF9B0212}" srcOrd="0" destOrd="0" presId="urn:microsoft.com/office/officeart/2005/8/layout/vList2"/>
    <dgm:cxn modelId="{57E46E67-B253-4A72-8F9D-374ACD9227CC}" type="presParOf" srcId="{5A96FD0A-951B-4EF3-B079-1506873DEB40}" destId="{D235E2B3-1645-4BA8-83FC-7D86FEE713DA}" srcOrd="1" destOrd="0" presId="urn:microsoft.com/office/officeart/2005/8/layout/vList2"/>
    <dgm:cxn modelId="{2A5CA901-FB27-4B72-8CED-98C991BA675F}" type="presParOf" srcId="{5A96FD0A-951B-4EF3-B079-1506873DEB40}" destId="{23DEFE26-6E3D-4C45-B46C-BC2DEA255D32}" srcOrd="2" destOrd="0" presId="urn:microsoft.com/office/officeart/2005/8/layout/vList2"/>
    <dgm:cxn modelId="{CA9A7AA7-86A5-4ADC-BB3A-8DCCDEC5472C}" type="presParOf" srcId="{5A96FD0A-951B-4EF3-B079-1506873DEB40}" destId="{CBA1A337-1DEB-43C5-9526-0E26D132622C}" srcOrd="3" destOrd="0" presId="urn:microsoft.com/office/officeart/2005/8/layout/vList2"/>
    <dgm:cxn modelId="{B64B6962-B108-455D-A73C-D7AC77A8A1EF}" type="presParOf" srcId="{5A96FD0A-951B-4EF3-B079-1506873DEB40}" destId="{4C4C124C-5458-4D51-83D7-C0A0DDF0C4AF}" srcOrd="4" destOrd="0" presId="urn:microsoft.com/office/officeart/2005/8/layout/vList2"/>
    <dgm:cxn modelId="{72613891-7AD0-4985-93DF-172E9D1CB055}" type="presParOf" srcId="{5A96FD0A-951B-4EF3-B079-1506873DEB40}" destId="{30590EC5-0326-4698-95C7-618BAB61A0C0}" srcOrd="5" destOrd="0" presId="urn:microsoft.com/office/officeart/2005/8/layout/vList2"/>
    <dgm:cxn modelId="{AE3750E3-924C-4359-95FB-0F8587F990AD}" type="presParOf" srcId="{5A96FD0A-951B-4EF3-B079-1506873DEB40}" destId="{5C7C4799-AB9D-4647-84DA-DE77BFD38FAA}"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CA3D1D-2232-48BD-A0CD-3447B7F0FC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0F177EC-4FE8-410A-BF26-8BCEEE6A8F8A}">
      <dgm:prSet>
        <dgm:style>
          <a:lnRef idx="2">
            <a:schemeClr val="dk1">
              <a:shade val="15000"/>
            </a:schemeClr>
          </a:lnRef>
          <a:fillRef idx="1">
            <a:schemeClr val="dk1"/>
          </a:fillRef>
          <a:effectRef idx="0">
            <a:schemeClr val="dk1"/>
          </a:effectRef>
          <a:fontRef idx="minor">
            <a:schemeClr val="lt1"/>
          </a:fontRef>
        </dgm:style>
      </dgm:prSet>
      <dgm:spPr/>
      <dgm:t>
        <a:bodyPr/>
        <a:lstStyle/>
        <a:p>
          <a:r>
            <a:rPr lang="en-IN" b="1" dirty="0"/>
            <a:t>				Customer Segmentation</a:t>
          </a:r>
        </a:p>
      </dgm:t>
    </dgm:pt>
    <dgm:pt modelId="{37202B00-C93A-41D6-8CD3-7B93BED86FB8}" type="parTrans" cxnId="{E9CC85AA-B962-4A8B-BC83-E037E30B0EF8}">
      <dgm:prSet/>
      <dgm:spPr/>
      <dgm:t>
        <a:bodyPr/>
        <a:lstStyle/>
        <a:p>
          <a:endParaRPr lang="en-IN"/>
        </a:p>
      </dgm:t>
    </dgm:pt>
    <dgm:pt modelId="{140EDF12-9825-48C9-8632-D3BC49C408D1}" type="sibTrans" cxnId="{E9CC85AA-B962-4A8B-BC83-E037E30B0EF8}">
      <dgm:prSet/>
      <dgm:spPr/>
      <dgm:t>
        <a:bodyPr/>
        <a:lstStyle/>
        <a:p>
          <a:endParaRPr lang="en-IN"/>
        </a:p>
      </dgm:t>
    </dgm:pt>
    <dgm:pt modelId="{E1C46FCC-D1FA-40AB-94DE-16EF72FA499C}">
      <dgm:prSet/>
      <dgm:spPr/>
      <dgm:t>
        <a:bodyPr/>
        <a:lstStyle/>
        <a:p>
          <a:r>
            <a:rPr lang="en-IN"/>
            <a:t>* Segment customers based on demographics, purchase behavior, or other relevant criteria.</a:t>
          </a:r>
        </a:p>
      </dgm:t>
    </dgm:pt>
    <dgm:pt modelId="{6DF50D63-15AD-4122-B300-A9AE2A20E20E}" type="parTrans" cxnId="{222A84D1-F0A3-4092-BB1B-9B0C6DF3D3CD}">
      <dgm:prSet/>
      <dgm:spPr/>
      <dgm:t>
        <a:bodyPr/>
        <a:lstStyle/>
        <a:p>
          <a:endParaRPr lang="en-IN"/>
        </a:p>
      </dgm:t>
    </dgm:pt>
    <dgm:pt modelId="{688CF422-05C0-4529-9D21-48684AF46887}" type="sibTrans" cxnId="{222A84D1-F0A3-4092-BB1B-9B0C6DF3D3CD}">
      <dgm:prSet/>
      <dgm:spPr/>
      <dgm:t>
        <a:bodyPr/>
        <a:lstStyle/>
        <a:p>
          <a:endParaRPr lang="en-IN"/>
        </a:p>
      </dgm:t>
    </dgm:pt>
    <dgm:pt modelId="{BD4BABD6-017A-4288-9B0A-44A3BF12F950}">
      <dgm:prSet/>
      <dgm:spPr/>
      <dgm:t>
        <a:bodyPr/>
        <a:lstStyle/>
        <a:p>
          <a:r>
            <a:rPr lang="en-IN"/>
            <a:t>* Analyze sales performance by customer segment.</a:t>
          </a:r>
        </a:p>
      </dgm:t>
    </dgm:pt>
    <dgm:pt modelId="{BCF23B27-DFAF-4747-81A9-D78B6E68A2FA}" type="parTrans" cxnId="{FCEA0E4D-C483-4D61-B9B7-3033FD7D813A}">
      <dgm:prSet/>
      <dgm:spPr/>
      <dgm:t>
        <a:bodyPr/>
        <a:lstStyle/>
        <a:p>
          <a:endParaRPr lang="en-IN"/>
        </a:p>
      </dgm:t>
    </dgm:pt>
    <dgm:pt modelId="{4CA9B71E-4D8A-4385-BAAF-1B391784FE8D}" type="sibTrans" cxnId="{FCEA0E4D-C483-4D61-B9B7-3033FD7D813A}">
      <dgm:prSet/>
      <dgm:spPr/>
      <dgm:t>
        <a:bodyPr/>
        <a:lstStyle/>
        <a:p>
          <a:endParaRPr lang="en-IN"/>
        </a:p>
      </dgm:t>
    </dgm:pt>
    <dgm:pt modelId="{DCEE6B10-730D-475F-BC1E-A9B316791F42}">
      <dgm:prSet/>
      <dgm:spPr/>
      <dgm:t>
        <a:bodyPr/>
        <a:lstStyle/>
        <a:p>
          <a:r>
            <a:rPr lang="en-IN"/>
            <a:t>* Identify high-value customer segments for targeted marketing efforts.</a:t>
          </a:r>
        </a:p>
      </dgm:t>
    </dgm:pt>
    <dgm:pt modelId="{49C981F6-B711-477C-AF0E-5729F6C61418}" type="parTrans" cxnId="{D953080B-8C52-451F-91D2-F4D36E73D0A0}">
      <dgm:prSet/>
      <dgm:spPr/>
      <dgm:t>
        <a:bodyPr/>
        <a:lstStyle/>
        <a:p>
          <a:endParaRPr lang="en-IN"/>
        </a:p>
      </dgm:t>
    </dgm:pt>
    <dgm:pt modelId="{036C8ED3-D917-4E89-8926-E7E4FC26076E}" type="sibTrans" cxnId="{D953080B-8C52-451F-91D2-F4D36E73D0A0}">
      <dgm:prSet/>
      <dgm:spPr/>
      <dgm:t>
        <a:bodyPr/>
        <a:lstStyle/>
        <a:p>
          <a:endParaRPr lang="en-IN"/>
        </a:p>
      </dgm:t>
    </dgm:pt>
    <dgm:pt modelId="{8FDF9AC6-3D25-4210-AB25-A2EC0DC9CCAE}" type="pres">
      <dgm:prSet presAssocID="{C9CA3D1D-2232-48BD-A0CD-3447B7F0FC21}" presName="linear" presStyleCnt="0">
        <dgm:presLayoutVars>
          <dgm:animLvl val="lvl"/>
          <dgm:resizeHandles val="exact"/>
        </dgm:presLayoutVars>
      </dgm:prSet>
      <dgm:spPr/>
      <dgm:t>
        <a:bodyPr/>
        <a:lstStyle/>
        <a:p>
          <a:endParaRPr lang="en-US"/>
        </a:p>
      </dgm:t>
    </dgm:pt>
    <dgm:pt modelId="{C6CB9FD6-659E-4A06-B665-F6128FDD22A7}" type="pres">
      <dgm:prSet presAssocID="{10F177EC-4FE8-410A-BF26-8BCEEE6A8F8A}" presName="parentText" presStyleLbl="node1" presStyleIdx="0" presStyleCnt="4" custLinFactY="-36674" custLinFactNeighborY="-100000">
        <dgm:presLayoutVars>
          <dgm:chMax val="0"/>
          <dgm:bulletEnabled val="1"/>
        </dgm:presLayoutVars>
      </dgm:prSet>
      <dgm:spPr/>
      <dgm:t>
        <a:bodyPr/>
        <a:lstStyle/>
        <a:p>
          <a:endParaRPr lang="en-US"/>
        </a:p>
      </dgm:t>
    </dgm:pt>
    <dgm:pt modelId="{CF769BDB-CBDD-4FC0-A53E-DEA06FD2DD68}" type="pres">
      <dgm:prSet presAssocID="{140EDF12-9825-48C9-8632-D3BC49C408D1}" presName="spacer" presStyleCnt="0"/>
      <dgm:spPr/>
    </dgm:pt>
    <dgm:pt modelId="{D191D9F6-8DC4-48FC-80CD-4B88E08666DA}" type="pres">
      <dgm:prSet presAssocID="{E1C46FCC-D1FA-40AB-94DE-16EF72FA499C}" presName="parentText" presStyleLbl="node1" presStyleIdx="1" presStyleCnt="4">
        <dgm:presLayoutVars>
          <dgm:chMax val="0"/>
          <dgm:bulletEnabled val="1"/>
        </dgm:presLayoutVars>
      </dgm:prSet>
      <dgm:spPr/>
      <dgm:t>
        <a:bodyPr/>
        <a:lstStyle/>
        <a:p>
          <a:endParaRPr lang="en-US"/>
        </a:p>
      </dgm:t>
    </dgm:pt>
    <dgm:pt modelId="{975C25DD-D696-456B-89E6-B3C4B5B218EC}" type="pres">
      <dgm:prSet presAssocID="{688CF422-05C0-4529-9D21-48684AF46887}" presName="spacer" presStyleCnt="0"/>
      <dgm:spPr/>
    </dgm:pt>
    <dgm:pt modelId="{940AAE6D-5221-443C-864D-6B5D00C7DAC0}" type="pres">
      <dgm:prSet presAssocID="{BD4BABD6-017A-4288-9B0A-44A3BF12F950}" presName="parentText" presStyleLbl="node1" presStyleIdx="2" presStyleCnt="4">
        <dgm:presLayoutVars>
          <dgm:chMax val="0"/>
          <dgm:bulletEnabled val="1"/>
        </dgm:presLayoutVars>
      </dgm:prSet>
      <dgm:spPr/>
      <dgm:t>
        <a:bodyPr/>
        <a:lstStyle/>
        <a:p>
          <a:endParaRPr lang="en-US"/>
        </a:p>
      </dgm:t>
    </dgm:pt>
    <dgm:pt modelId="{007D5FFA-6C12-4225-B7C5-DF8DA5264EB2}" type="pres">
      <dgm:prSet presAssocID="{4CA9B71E-4D8A-4385-BAAF-1B391784FE8D}" presName="spacer" presStyleCnt="0"/>
      <dgm:spPr/>
    </dgm:pt>
    <dgm:pt modelId="{FCCA349C-2728-42DD-A881-719B24C1091A}" type="pres">
      <dgm:prSet presAssocID="{DCEE6B10-730D-475F-BC1E-A9B316791F42}" presName="parentText" presStyleLbl="node1" presStyleIdx="3" presStyleCnt="4">
        <dgm:presLayoutVars>
          <dgm:chMax val="0"/>
          <dgm:bulletEnabled val="1"/>
        </dgm:presLayoutVars>
      </dgm:prSet>
      <dgm:spPr/>
      <dgm:t>
        <a:bodyPr/>
        <a:lstStyle/>
        <a:p>
          <a:endParaRPr lang="en-US"/>
        </a:p>
      </dgm:t>
    </dgm:pt>
  </dgm:ptLst>
  <dgm:cxnLst>
    <dgm:cxn modelId="{3DA86EA5-8D30-4B22-91AA-0CC04A018264}" type="presOf" srcId="{10F177EC-4FE8-410A-BF26-8BCEEE6A8F8A}" destId="{C6CB9FD6-659E-4A06-B665-F6128FDD22A7}" srcOrd="0" destOrd="0" presId="urn:microsoft.com/office/officeart/2005/8/layout/vList2"/>
    <dgm:cxn modelId="{FCEA0E4D-C483-4D61-B9B7-3033FD7D813A}" srcId="{C9CA3D1D-2232-48BD-A0CD-3447B7F0FC21}" destId="{BD4BABD6-017A-4288-9B0A-44A3BF12F950}" srcOrd="2" destOrd="0" parTransId="{BCF23B27-DFAF-4747-81A9-D78B6E68A2FA}" sibTransId="{4CA9B71E-4D8A-4385-BAAF-1B391784FE8D}"/>
    <dgm:cxn modelId="{D953080B-8C52-451F-91D2-F4D36E73D0A0}" srcId="{C9CA3D1D-2232-48BD-A0CD-3447B7F0FC21}" destId="{DCEE6B10-730D-475F-BC1E-A9B316791F42}" srcOrd="3" destOrd="0" parTransId="{49C981F6-B711-477C-AF0E-5729F6C61418}" sibTransId="{036C8ED3-D917-4E89-8926-E7E4FC26076E}"/>
    <dgm:cxn modelId="{222A84D1-F0A3-4092-BB1B-9B0C6DF3D3CD}" srcId="{C9CA3D1D-2232-48BD-A0CD-3447B7F0FC21}" destId="{E1C46FCC-D1FA-40AB-94DE-16EF72FA499C}" srcOrd="1" destOrd="0" parTransId="{6DF50D63-15AD-4122-B300-A9AE2A20E20E}" sibTransId="{688CF422-05C0-4529-9D21-48684AF46887}"/>
    <dgm:cxn modelId="{D9047F8C-F7D3-4EA4-9963-3142EC1615EF}" type="presOf" srcId="{DCEE6B10-730D-475F-BC1E-A9B316791F42}" destId="{FCCA349C-2728-42DD-A881-719B24C1091A}" srcOrd="0" destOrd="0" presId="urn:microsoft.com/office/officeart/2005/8/layout/vList2"/>
    <dgm:cxn modelId="{E9CC85AA-B962-4A8B-BC83-E037E30B0EF8}" srcId="{C9CA3D1D-2232-48BD-A0CD-3447B7F0FC21}" destId="{10F177EC-4FE8-410A-BF26-8BCEEE6A8F8A}" srcOrd="0" destOrd="0" parTransId="{37202B00-C93A-41D6-8CD3-7B93BED86FB8}" sibTransId="{140EDF12-9825-48C9-8632-D3BC49C408D1}"/>
    <dgm:cxn modelId="{3F193C72-9F87-4A08-8CCA-B79559533A39}" type="presOf" srcId="{E1C46FCC-D1FA-40AB-94DE-16EF72FA499C}" destId="{D191D9F6-8DC4-48FC-80CD-4B88E08666DA}" srcOrd="0" destOrd="0" presId="urn:microsoft.com/office/officeart/2005/8/layout/vList2"/>
    <dgm:cxn modelId="{5981FF04-CE34-43FB-B4FF-BBB32A307575}" type="presOf" srcId="{C9CA3D1D-2232-48BD-A0CD-3447B7F0FC21}" destId="{8FDF9AC6-3D25-4210-AB25-A2EC0DC9CCAE}" srcOrd="0" destOrd="0" presId="urn:microsoft.com/office/officeart/2005/8/layout/vList2"/>
    <dgm:cxn modelId="{85A68B3F-4E72-4146-B778-6F146D2B1EB6}" type="presOf" srcId="{BD4BABD6-017A-4288-9B0A-44A3BF12F950}" destId="{940AAE6D-5221-443C-864D-6B5D00C7DAC0}" srcOrd="0" destOrd="0" presId="urn:microsoft.com/office/officeart/2005/8/layout/vList2"/>
    <dgm:cxn modelId="{B2E652D3-5F34-4F13-AB97-A7075AB57A73}" type="presParOf" srcId="{8FDF9AC6-3D25-4210-AB25-A2EC0DC9CCAE}" destId="{C6CB9FD6-659E-4A06-B665-F6128FDD22A7}" srcOrd="0" destOrd="0" presId="urn:microsoft.com/office/officeart/2005/8/layout/vList2"/>
    <dgm:cxn modelId="{7673E5E1-8F21-46D6-8311-D741EAE08E01}" type="presParOf" srcId="{8FDF9AC6-3D25-4210-AB25-A2EC0DC9CCAE}" destId="{CF769BDB-CBDD-4FC0-A53E-DEA06FD2DD68}" srcOrd="1" destOrd="0" presId="urn:microsoft.com/office/officeart/2005/8/layout/vList2"/>
    <dgm:cxn modelId="{8972FF4B-C83D-4000-99A9-0D8C268E87F1}" type="presParOf" srcId="{8FDF9AC6-3D25-4210-AB25-A2EC0DC9CCAE}" destId="{D191D9F6-8DC4-48FC-80CD-4B88E08666DA}" srcOrd="2" destOrd="0" presId="urn:microsoft.com/office/officeart/2005/8/layout/vList2"/>
    <dgm:cxn modelId="{18501872-5226-4B56-ADBB-08D4B611AA18}" type="presParOf" srcId="{8FDF9AC6-3D25-4210-AB25-A2EC0DC9CCAE}" destId="{975C25DD-D696-456B-89E6-B3C4B5B218EC}" srcOrd="3" destOrd="0" presId="urn:microsoft.com/office/officeart/2005/8/layout/vList2"/>
    <dgm:cxn modelId="{8E3D0523-2693-4306-A13D-07896D70D5D4}" type="presParOf" srcId="{8FDF9AC6-3D25-4210-AB25-A2EC0DC9CCAE}" destId="{940AAE6D-5221-443C-864D-6B5D00C7DAC0}" srcOrd="4" destOrd="0" presId="urn:microsoft.com/office/officeart/2005/8/layout/vList2"/>
    <dgm:cxn modelId="{92CB2DAC-40B5-486A-BA11-8788EBBA2493}" type="presParOf" srcId="{8FDF9AC6-3D25-4210-AB25-A2EC0DC9CCAE}" destId="{007D5FFA-6C12-4225-B7C5-DF8DA5264EB2}" srcOrd="5" destOrd="0" presId="urn:microsoft.com/office/officeart/2005/8/layout/vList2"/>
    <dgm:cxn modelId="{DA7C16CF-ECD0-4B61-B7FC-79291E619612}" type="presParOf" srcId="{8FDF9AC6-3D25-4210-AB25-A2EC0DC9CCAE}" destId="{FCCA349C-2728-42DD-A881-719B24C1091A}" srcOrd="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6735BA-03DC-41B6-9843-0B0BD447ED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1980A13-35EF-4675-B246-DAB4EB806B61}">
      <dgm:prSet custT="1">
        <dgm:style>
          <a:lnRef idx="2">
            <a:schemeClr val="dk1">
              <a:shade val="15000"/>
            </a:schemeClr>
          </a:lnRef>
          <a:fillRef idx="1">
            <a:schemeClr val="dk1"/>
          </a:fillRef>
          <a:effectRef idx="0">
            <a:schemeClr val="dk1"/>
          </a:effectRef>
          <a:fontRef idx="minor">
            <a:schemeClr val="lt1"/>
          </a:fontRef>
        </dgm:style>
      </dgm:prSet>
      <dgm:spPr>
        <a:ln>
          <a:solidFill>
            <a:schemeClr val="tx1"/>
          </a:solidFill>
        </a:ln>
      </dgm:spPr>
      <dgm:t>
        <a:bodyPr/>
        <a:lstStyle/>
        <a:p>
          <a:r>
            <a:rPr lang="en-IN" sz="1400" b="1" dirty="0"/>
            <a:t>				Sales Channel Analysis</a:t>
          </a:r>
          <a:endParaRPr lang="en-IN" sz="1400" dirty="0"/>
        </a:p>
      </dgm:t>
    </dgm:pt>
    <dgm:pt modelId="{9AE733F1-3457-49A0-9717-183CEBEC0B3C}" type="parTrans" cxnId="{697165BC-8241-40B0-9D06-71031E18CCD1}">
      <dgm:prSet/>
      <dgm:spPr/>
      <dgm:t>
        <a:bodyPr/>
        <a:lstStyle/>
        <a:p>
          <a:endParaRPr lang="en-IN" sz="2000"/>
        </a:p>
      </dgm:t>
    </dgm:pt>
    <dgm:pt modelId="{216827C7-614A-4BEC-B6DA-A27A9634CAFE}" type="sibTrans" cxnId="{697165BC-8241-40B0-9D06-71031E18CCD1}">
      <dgm:prSet/>
      <dgm:spPr/>
      <dgm:t>
        <a:bodyPr/>
        <a:lstStyle/>
        <a:p>
          <a:endParaRPr lang="en-IN" sz="2000"/>
        </a:p>
      </dgm:t>
    </dgm:pt>
    <dgm:pt modelId="{32B41464-B1D0-47FE-AC40-69CD6B69533A}">
      <dgm:prSet custT="1"/>
      <dgm:spPr/>
      <dgm:t>
        <a:bodyPr/>
        <a:lstStyle/>
        <a:p>
          <a:r>
            <a:rPr lang="en-IN" sz="1400"/>
            <a:t>* Compare sales performance across different sales channels (e.g., online, retail, wholesale).</a:t>
          </a:r>
        </a:p>
      </dgm:t>
    </dgm:pt>
    <dgm:pt modelId="{5DB66384-B000-4835-B4D1-829A04737000}" type="parTrans" cxnId="{143BE8D8-66B8-4EF5-8214-6AF4C8AED422}">
      <dgm:prSet/>
      <dgm:spPr/>
      <dgm:t>
        <a:bodyPr/>
        <a:lstStyle/>
        <a:p>
          <a:endParaRPr lang="en-IN" sz="2000"/>
        </a:p>
      </dgm:t>
    </dgm:pt>
    <dgm:pt modelId="{EDCD7556-8874-49E4-821F-5CCB47932EA7}" type="sibTrans" cxnId="{143BE8D8-66B8-4EF5-8214-6AF4C8AED422}">
      <dgm:prSet/>
      <dgm:spPr/>
      <dgm:t>
        <a:bodyPr/>
        <a:lstStyle/>
        <a:p>
          <a:endParaRPr lang="en-IN" sz="2000"/>
        </a:p>
      </dgm:t>
    </dgm:pt>
    <dgm:pt modelId="{53CF3987-D0B2-4587-A778-0AF50CBB165C}">
      <dgm:prSet custT="1"/>
      <dgm:spPr/>
      <dgm:t>
        <a:bodyPr/>
        <a:lstStyle/>
        <a:p>
          <a:r>
            <a:rPr lang="en-IN" sz="1400"/>
            <a:t>* Identify the most profitable channels and areas for improvement.</a:t>
          </a:r>
        </a:p>
      </dgm:t>
    </dgm:pt>
    <dgm:pt modelId="{C826CB1B-50A4-4BF0-A465-D940C95ED189}" type="parTrans" cxnId="{D0F296EB-ADEC-4DF9-B35A-FB47DA0BDD6A}">
      <dgm:prSet/>
      <dgm:spPr/>
      <dgm:t>
        <a:bodyPr/>
        <a:lstStyle/>
        <a:p>
          <a:endParaRPr lang="en-IN" sz="2000"/>
        </a:p>
      </dgm:t>
    </dgm:pt>
    <dgm:pt modelId="{4859D7B6-EFE7-4689-A5DE-C51151E11651}" type="sibTrans" cxnId="{D0F296EB-ADEC-4DF9-B35A-FB47DA0BDD6A}">
      <dgm:prSet/>
      <dgm:spPr/>
      <dgm:t>
        <a:bodyPr/>
        <a:lstStyle/>
        <a:p>
          <a:endParaRPr lang="en-IN" sz="2000"/>
        </a:p>
      </dgm:t>
    </dgm:pt>
    <dgm:pt modelId="{C8A18D9A-305C-4D3E-BBA9-E51A415E2F07}">
      <dgm:prSet custT="1"/>
      <dgm:spPr/>
      <dgm:t>
        <a:bodyPr/>
        <a:lstStyle/>
        <a:p>
          <a:r>
            <a:rPr lang="en-IN" sz="1400"/>
            <a:t>* Consider channel optimization strategies (e.g., multi-channel marketing).</a:t>
          </a:r>
        </a:p>
      </dgm:t>
    </dgm:pt>
    <dgm:pt modelId="{29EDE621-AAC3-4C9A-A847-FEF632D5B811}" type="parTrans" cxnId="{3B5CCB47-9010-44DA-B6B8-34E704ADBCB1}">
      <dgm:prSet/>
      <dgm:spPr/>
      <dgm:t>
        <a:bodyPr/>
        <a:lstStyle/>
        <a:p>
          <a:endParaRPr lang="en-IN" sz="2000"/>
        </a:p>
      </dgm:t>
    </dgm:pt>
    <dgm:pt modelId="{028F5ACC-6969-40CC-9FA6-BCBAB5C21812}" type="sibTrans" cxnId="{3B5CCB47-9010-44DA-B6B8-34E704ADBCB1}">
      <dgm:prSet/>
      <dgm:spPr/>
      <dgm:t>
        <a:bodyPr/>
        <a:lstStyle/>
        <a:p>
          <a:endParaRPr lang="en-IN" sz="2000"/>
        </a:p>
      </dgm:t>
    </dgm:pt>
    <dgm:pt modelId="{BE30066B-7AA2-45D7-9674-87943449998C}" type="pres">
      <dgm:prSet presAssocID="{9E6735BA-03DC-41B6-9843-0B0BD447EDF8}" presName="linear" presStyleCnt="0">
        <dgm:presLayoutVars>
          <dgm:animLvl val="lvl"/>
          <dgm:resizeHandles val="exact"/>
        </dgm:presLayoutVars>
      </dgm:prSet>
      <dgm:spPr/>
      <dgm:t>
        <a:bodyPr/>
        <a:lstStyle/>
        <a:p>
          <a:endParaRPr lang="en-US"/>
        </a:p>
      </dgm:t>
    </dgm:pt>
    <dgm:pt modelId="{231B8370-C623-4927-96F3-16CECC6A4B5F}" type="pres">
      <dgm:prSet presAssocID="{11980A13-35EF-4675-B246-DAB4EB806B61}" presName="parentText" presStyleLbl="node1" presStyleIdx="0" presStyleCnt="4" custLinFactNeighborY="57174">
        <dgm:presLayoutVars>
          <dgm:chMax val="0"/>
          <dgm:bulletEnabled val="1"/>
        </dgm:presLayoutVars>
      </dgm:prSet>
      <dgm:spPr/>
      <dgm:t>
        <a:bodyPr/>
        <a:lstStyle/>
        <a:p>
          <a:endParaRPr lang="en-US"/>
        </a:p>
      </dgm:t>
    </dgm:pt>
    <dgm:pt modelId="{92C8A99F-73C3-49BD-BA66-E71BE3DDE8E5}" type="pres">
      <dgm:prSet presAssocID="{216827C7-614A-4BEC-B6DA-A27A9634CAFE}" presName="spacer" presStyleCnt="0"/>
      <dgm:spPr/>
    </dgm:pt>
    <dgm:pt modelId="{390D1C3C-C1C3-4F33-A68A-F24203A5934F}" type="pres">
      <dgm:prSet presAssocID="{32B41464-B1D0-47FE-AC40-69CD6B69533A}" presName="parentText" presStyleLbl="node1" presStyleIdx="1" presStyleCnt="4">
        <dgm:presLayoutVars>
          <dgm:chMax val="0"/>
          <dgm:bulletEnabled val="1"/>
        </dgm:presLayoutVars>
      </dgm:prSet>
      <dgm:spPr/>
      <dgm:t>
        <a:bodyPr/>
        <a:lstStyle/>
        <a:p>
          <a:endParaRPr lang="en-US"/>
        </a:p>
      </dgm:t>
    </dgm:pt>
    <dgm:pt modelId="{AF9F8E5D-C461-4CE9-8FA7-A93E40DFB1C0}" type="pres">
      <dgm:prSet presAssocID="{EDCD7556-8874-49E4-821F-5CCB47932EA7}" presName="spacer" presStyleCnt="0"/>
      <dgm:spPr/>
    </dgm:pt>
    <dgm:pt modelId="{7A50C1CA-E733-475E-9F0C-C9994F1099E5}" type="pres">
      <dgm:prSet presAssocID="{53CF3987-D0B2-4587-A778-0AF50CBB165C}" presName="parentText" presStyleLbl="node1" presStyleIdx="2" presStyleCnt="4">
        <dgm:presLayoutVars>
          <dgm:chMax val="0"/>
          <dgm:bulletEnabled val="1"/>
        </dgm:presLayoutVars>
      </dgm:prSet>
      <dgm:spPr/>
      <dgm:t>
        <a:bodyPr/>
        <a:lstStyle/>
        <a:p>
          <a:endParaRPr lang="en-US"/>
        </a:p>
      </dgm:t>
    </dgm:pt>
    <dgm:pt modelId="{A2884990-586D-41CD-A0AC-FE515E067061}" type="pres">
      <dgm:prSet presAssocID="{4859D7B6-EFE7-4689-A5DE-C51151E11651}" presName="spacer" presStyleCnt="0"/>
      <dgm:spPr/>
    </dgm:pt>
    <dgm:pt modelId="{F304559C-4BFB-4AA6-8D31-FD0A010C662D}" type="pres">
      <dgm:prSet presAssocID="{C8A18D9A-305C-4D3E-BBA9-E51A415E2F07}" presName="parentText" presStyleLbl="node1" presStyleIdx="3" presStyleCnt="4">
        <dgm:presLayoutVars>
          <dgm:chMax val="0"/>
          <dgm:bulletEnabled val="1"/>
        </dgm:presLayoutVars>
      </dgm:prSet>
      <dgm:spPr/>
      <dgm:t>
        <a:bodyPr/>
        <a:lstStyle/>
        <a:p>
          <a:endParaRPr lang="en-US"/>
        </a:p>
      </dgm:t>
    </dgm:pt>
  </dgm:ptLst>
  <dgm:cxnLst>
    <dgm:cxn modelId="{052ADEFA-BE34-4355-950F-B22BA5ABD8E6}" type="presOf" srcId="{32B41464-B1D0-47FE-AC40-69CD6B69533A}" destId="{390D1C3C-C1C3-4F33-A68A-F24203A5934F}" srcOrd="0" destOrd="0" presId="urn:microsoft.com/office/officeart/2005/8/layout/vList2"/>
    <dgm:cxn modelId="{143BE8D8-66B8-4EF5-8214-6AF4C8AED422}" srcId="{9E6735BA-03DC-41B6-9843-0B0BD447EDF8}" destId="{32B41464-B1D0-47FE-AC40-69CD6B69533A}" srcOrd="1" destOrd="0" parTransId="{5DB66384-B000-4835-B4D1-829A04737000}" sibTransId="{EDCD7556-8874-49E4-821F-5CCB47932EA7}"/>
    <dgm:cxn modelId="{A10B955F-7268-4B5F-BAAE-BC8C9F0FD8E0}" type="presOf" srcId="{9E6735BA-03DC-41B6-9843-0B0BD447EDF8}" destId="{BE30066B-7AA2-45D7-9674-87943449998C}" srcOrd="0" destOrd="0" presId="urn:microsoft.com/office/officeart/2005/8/layout/vList2"/>
    <dgm:cxn modelId="{D0F296EB-ADEC-4DF9-B35A-FB47DA0BDD6A}" srcId="{9E6735BA-03DC-41B6-9843-0B0BD447EDF8}" destId="{53CF3987-D0B2-4587-A778-0AF50CBB165C}" srcOrd="2" destOrd="0" parTransId="{C826CB1B-50A4-4BF0-A465-D940C95ED189}" sibTransId="{4859D7B6-EFE7-4689-A5DE-C51151E11651}"/>
    <dgm:cxn modelId="{70A1FE59-33E7-4376-A831-73BCC3760128}" type="presOf" srcId="{53CF3987-D0B2-4587-A778-0AF50CBB165C}" destId="{7A50C1CA-E733-475E-9F0C-C9994F1099E5}" srcOrd="0" destOrd="0" presId="urn:microsoft.com/office/officeart/2005/8/layout/vList2"/>
    <dgm:cxn modelId="{3B5CCB47-9010-44DA-B6B8-34E704ADBCB1}" srcId="{9E6735BA-03DC-41B6-9843-0B0BD447EDF8}" destId="{C8A18D9A-305C-4D3E-BBA9-E51A415E2F07}" srcOrd="3" destOrd="0" parTransId="{29EDE621-AAC3-4C9A-A847-FEF632D5B811}" sibTransId="{028F5ACC-6969-40CC-9FA6-BCBAB5C21812}"/>
    <dgm:cxn modelId="{FC341E97-EF96-48C9-86EE-EE9D5FEA990D}" type="presOf" srcId="{C8A18D9A-305C-4D3E-BBA9-E51A415E2F07}" destId="{F304559C-4BFB-4AA6-8D31-FD0A010C662D}" srcOrd="0" destOrd="0" presId="urn:microsoft.com/office/officeart/2005/8/layout/vList2"/>
    <dgm:cxn modelId="{697165BC-8241-40B0-9D06-71031E18CCD1}" srcId="{9E6735BA-03DC-41B6-9843-0B0BD447EDF8}" destId="{11980A13-35EF-4675-B246-DAB4EB806B61}" srcOrd="0" destOrd="0" parTransId="{9AE733F1-3457-49A0-9717-183CEBEC0B3C}" sibTransId="{216827C7-614A-4BEC-B6DA-A27A9634CAFE}"/>
    <dgm:cxn modelId="{D6B020B3-4A33-4643-B626-AF538E0A8AD9}" type="presOf" srcId="{11980A13-35EF-4675-B246-DAB4EB806B61}" destId="{231B8370-C623-4927-96F3-16CECC6A4B5F}" srcOrd="0" destOrd="0" presId="urn:microsoft.com/office/officeart/2005/8/layout/vList2"/>
    <dgm:cxn modelId="{4D5E2DF7-4D74-4C72-8FCD-14032EBD7FA7}" type="presParOf" srcId="{BE30066B-7AA2-45D7-9674-87943449998C}" destId="{231B8370-C623-4927-96F3-16CECC6A4B5F}" srcOrd="0" destOrd="0" presId="urn:microsoft.com/office/officeart/2005/8/layout/vList2"/>
    <dgm:cxn modelId="{DDCACABC-B857-4822-A681-B08FF511D5FA}" type="presParOf" srcId="{BE30066B-7AA2-45D7-9674-87943449998C}" destId="{92C8A99F-73C3-49BD-BA66-E71BE3DDE8E5}" srcOrd="1" destOrd="0" presId="urn:microsoft.com/office/officeart/2005/8/layout/vList2"/>
    <dgm:cxn modelId="{03428BE0-11A4-40E5-8F0E-B43C24CDD79C}" type="presParOf" srcId="{BE30066B-7AA2-45D7-9674-87943449998C}" destId="{390D1C3C-C1C3-4F33-A68A-F24203A5934F}" srcOrd="2" destOrd="0" presId="urn:microsoft.com/office/officeart/2005/8/layout/vList2"/>
    <dgm:cxn modelId="{99FB8270-9AB9-4A30-B60F-C1602EBCF7B5}" type="presParOf" srcId="{BE30066B-7AA2-45D7-9674-87943449998C}" destId="{AF9F8E5D-C461-4CE9-8FA7-A93E40DFB1C0}" srcOrd="3" destOrd="0" presId="urn:microsoft.com/office/officeart/2005/8/layout/vList2"/>
    <dgm:cxn modelId="{B95C9AAB-BC05-4A70-9099-500BB342B53C}" type="presParOf" srcId="{BE30066B-7AA2-45D7-9674-87943449998C}" destId="{7A50C1CA-E733-475E-9F0C-C9994F1099E5}" srcOrd="4" destOrd="0" presId="urn:microsoft.com/office/officeart/2005/8/layout/vList2"/>
    <dgm:cxn modelId="{80F8F82E-5256-4A76-86A7-8AFA0D3A9AC9}" type="presParOf" srcId="{BE30066B-7AA2-45D7-9674-87943449998C}" destId="{A2884990-586D-41CD-A0AC-FE515E067061}" srcOrd="5" destOrd="0" presId="urn:microsoft.com/office/officeart/2005/8/layout/vList2"/>
    <dgm:cxn modelId="{6CD8E566-C20F-4113-BD2B-AAA2AB7D922E}" type="presParOf" srcId="{BE30066B-7AA2-45D7-9674-87943449998C}" destId="{F304559C-4BFB-4AA6-8D31-FD0A010C662D}" srcOrd="6"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29B733-007C-4F1B-BAD5-B3AE7FDC77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A2C7A44-3E11-4065-A37D-496F7A6A965C}">
      <dgm:prSet>
        <dgm:style>
          <a:lnRef idx="2">
            <a:schemeClr val="dk1">
              <a:shade val="15000"/>
            </a:schemeClr>
          </a:lnRef>
          <a:fillRef idx="1">
            <a:schemeClr val="dk1"/>
          </a:fillRef>
          <a:effectRef idx="0">
            <a:schemeClr val="dk1"/>
          </a:effectRef>
          <a:fontRef idx="minor">
            <a:schemeClr val="lt1"/>
          </a:fontRef>
        </dgm:style>
      </dgm:prSet>
      <dgm:spPr/>
      <dgm:t>
        <a:bodyPr/>
        <a:lstStyle/>
        <a:p>
          <a:r>
            <a:rPr lang="en-IN" b="1" dirty="0"/>
            <a:t>				Geographic Analysis</a:t>
          </a:r>
          <a:endParaRPr lang="en-IN" dirty="0"/>
        </a:p>
      </dgm:t>
    </dgm:pt>
    <dgm:pt modelId="{EE0AC395-4E51-4DE5-886A-D015B95B5A85}" type="parTrans" cxnId="{5A083D43-EA22-428A-95BF-71A188A1B843}">
      <dgm:prSet/>
      <dgm:spPr/>
      <dgm:t>
        <a:bodyPr/>
        <a:lstStyle/>
        <a:p>
          <a:endParaRPr lang="en-IN"/>
        </a:p>
      </dgm:t>
    </dgm:pt>
    <dgm:pt modelId="{6050F909-2B0C-4896-8548-A63037E229FE}" type="sibTrans" cxnId="{5A083D43-EA22-428A-95BF-71A188A1B843}">
      <dgm:prSet/>
      <dgm:spPr/>
      <dgm:t>
        <a:bodyPr/>
        <a:lstStyle/>
        <a:p>
          <a:endParaRPr lang="en-IN"/>
        </a:p>
      </dgm:t>
    </dgm:pt>
    <dgm:pt modelId="{BCF5CEA8-B0F2-421D-B2C6-C7CB79F9B1FE}">
      <dgm:prSet/>
      <dgm:spPr/>
      <dgm:t>
        <a:bodyPr/>
        <a:lstStyle/>
        <a:p>
          <a:r>
            <a:rPr lang="en-IN"/>
            <a:t>* Analyze sales by region or country.</a:t>
          </a:r>
        </a:p>
      </dgm:t>
    </dgm:pt>
    <dgm:pt modelId="{0DB486A4-8A87-488E-99C6-C81F18D09EF7}" type="parTrans" cxnId="{D89F247D-0B3F-4344-A2AA-11CDDC863888}">
      <dgm:prSet/>
      <dgm:spPr/>
      <dgm:t>
        <a:bodyPr/>
        <a:lstStyle/>
        <a:p>
          <a:endParaRPr lang="en-IN"/>
        </a:p>
      </dgm:t>
    </dgm:pt>
    <dgm:pt modelId="{AC482167-EB7F-493F-AA76-C897B8B4B391}" type="sibTrans" cxnId="{D89F247D-0B3F-4344-A2AA-11CDDC863888}">
      <dgm:prSet/>
      <dgm:spPr/>
      <dgm:t>
        <a:bodyPr/>
        <a:lstStyle/>
        <a:p>
          <a:endParaRPr lang="en-IN"/>
        </a:p>
      </dgm:t>
    </dgm:pt>
    <dgm:pt modelId="{35FC8E4E-A93E-4624-B6FE-7F23548A6261}">
      <dgm:prSet/>
      <dgm:spPr/>
      <dgm:t>
        <a:bodyPr/>
        <a:lstStyle/>
        <a:p>
          <a:r>
            <a:rPr lang="en-IN"/>
            <a:t>* Identify high-potential markets for expansion.</a:t>
          </a:r>
        </a:p>
      </dgm:t>
    </dgm:pt>
    <dgm:pt modelId="{649474DF-0379-4D11-B49A-6E146BAD84C6}" type="parTrans" cxnId="{EFB064EC-4FD0-4A1B-8C40-DE846E941B60}">
      <dgm:prSet/>
      <dgm:spPr/>
      <dgm:t>
        <a:bodyPr/>
        <a:lstStyle/>
        <a:p>
          <a:endParaRPr lang="en-IN"/>
        </a:p>
      </dgm:t>
    </dgm:pt>
    <dgm:pt modelId="{5B73918F-170C-4A04-A53B-172ADE3205F1}" type="sibTrans" cxnId="{EFB064EC-4FD0-4A1B-8C40-DE846E941B60}">
      <dgm:prSet/>
      <dgm:spPr/>
      <dgm:t>
        <a:bodyPr/>
        <a:lstStyle/>
        <a:p>
          <a:endParaRPr lang="en-IN"/>
        </a:p>
      </dgm:t>
    </dgm:pt>
    <dgm:pt modelId="{13626555-1CCE-4709-8954-7455A0C6EBC3}">
      <dgm:prSet/>
      <dgm:spPr/>
      <dgm:t>
        <a:bodyPr/>
        <a:lstStyle/>
        <a:p>
          <a:r>
            <a:rPr lang="en-IN"/>
            <a:t>* Consider regional marketing and distribution strategies.</a:t>
          </a:r>
        </a:p>
      </dgm:t>
    </dgm:pt>
    <dgm:pt modelId="{D03A869E-6F31-4F91-8738-680EC5FE62AB}" type="parTrans" cxnId="{E24AEE34-8BDD-4041-B2B2-17851C0843AA}">
      <dgm:prSet/>
      <dgm:spPr/>
      <dgm:t>
        <a:bodyPr/>
        <a:lstStyle/>
        <a:p>
          <a:endParaRPr lang="en-IN"/>
        </a:p>
      </dgm:t>
    </dgm:pt>
    <dgm:pt modelId="{24CF0B91-6898-4440-BB3A-79AFCF7F055A}" type="sibTrans" cxnId="{E24AEE34-8BDD-4041-B2B2-17851C0843AA}">
      <dgm:prSet/>
      <dgm:spPr/>
      <dgm:t>
        <a:bodyPr/>
        <a:lstStyle/>
        <a:p>
          <a:endParaRPr lang="en-IN"/>
        </a:p>
      </dgm:t>
    </dgm:pt>
    <dgm:pt modelId="{AC3C7FB6-E6D5-4505-886B-2D037EDCAFA9}" type="pres">
      <dgm:prSet presAssocID="{4B29B733-007C-4F1B-BAD5-B3AE7FDC7756}" presName="linear" presStyleCnt="0">
        <dgm:presLayoutVars>
          <dgm:animLvl val="lvl"/>
          <dgm:resizeHandles val="exact"/>
        </dgm:presLayoutVars>
      </dgm:prSet>
      <dgm:spPr/>
      <dgm:t>
        <a:bodyPr/>
        <a:lstStyle/>
        <a:p>
          <a:endParaRPr lang="en-US"/>
        </a:p>
      </dgm:t>
    </dgm:pt>
    <dgm:pt modelId="{08A864F6-EDF1-4040-A043-38641B029B53}" type="pres">
      <dgm:prSet presAssocID="{CA2C7A44-3E11-4065-A37D-496F7A6A965C}" presName="parentText" presStyleLbl="node1" presStyleIdx="0" presStyleCnt="4">
        <dgm:presLayoutVars>
          <dgm:chMax val="0"/>
          <dgm:bulletEnabled val="1"/>
        </dgm:presLayoutVars>
      </dgm:prSet>
      <dgm:spPr/>
      <dgm:t>
        <a:bodyPr/>
        <a:lstStyle/>
        <a:p>
          <a:endParaRPr lang="en-US"/>
        </a:p>
      </dgm:t>
    </dgm:pt>
    <dgm:pt modelId="{917329F4-0ECE-4659-AAA9-2D801D2414A9}" type="pres">
      <dgm:prSet presAssocID="{6050F909-2B0C-4896-8548-A63037E229FE}" presName="spacer" presStyleCnt="0"/>
      <dgm:spPr/>
    </dgm:pt>
    <dgm:pt modelId="{EBAC7B8E-9942-402F-AA9C-818E5AA1A5AB}" type="pres">
      <dgm:prSet presAssocID="{BCF5CEA8-B0F2-421D-B2C6-C7CB79F9B1FE}" presName="parentText" presStyleLbl="node1" presStyleIdx="1" presStyleCnt="4">
        <dgm:presLayoutVars>
          <dgm:chMax val="0"/>
          <dgm:bulletEnabled val="1"/>
        </dgm:presLayoutVars>
      </dgm:prSet>
      <dgm:spPr/>
      <dgm:t>
        <a:bodyPr/>
        <a:lstStyle/>
        <a:p>
          <a:endParaRPr lang="en-US"/>
        </a:p>
      </dgm:t>
    </dgm:pt>
    <dgm:pt modelId="{16EBEC4F-BA5F-4500-AAA8-D50DC291AC7E}" type="pres">
      <dgm:prSet presAssocID="{AC482167-EB7F-493F-AA76-C897B8B4B391}" presName="spacer" presStyleCnt="0"/>
      <dgm:spPr/>
    </dgm:pt>
    <dgm:pt modelId="{13FB862E-3C11-4714-8FF6-659356E87514}" type="pres">
      <dgm:prSet presAssocID="{35FC8E4E-A93E-4624-B6FE-7F23548A6261}" presName="parentText" presStyleLbl="node1" presStyleIdx="2" presStyleCnt="4">
        <dgm:presLayoutVars>
          <dgm:chMax val="0"/>
          <dgm:bulletEnabled val="1"/>
        </dgm:presLayoutVars>
      </dgm:prSet>
      <dgm:spPr/>
      <dgm:t>
        <a:bodyPr/>
        <a:lstStyle/>
        <a:p>
          <a:endParaRPr lang="en-US"/>
        </a:p>
      </dgm:t>
    </dgm:pt>
    <dgm:pt modelId="{60B9C09B-B230-4CE8-A314-4C4B88317BF2}" type="pres">
      <dgm:prSet presAssocID="{5B73918F-170C-4A04-A53B-172ADE3205F1}" presName="spacer" presStyleCnt="0"/>
      <dgm:spPr/>
    </dgm:pt>
    <dgm:pt modelId="{DAADF6CD-0DFF-4FC8-A0EB-2C86A667F053}" type="pres">
      <dgm:prSet presAssocID="{13626555-1CCE-4709-8954-7455A0C6EBC3}" presName="parentText" presStyleLbl="node1" presStyleIdx="3" presStyleCnt="4">
        <dgm:presLayoutVars>
          <dgm:chMax val="0"/>
          <dgm:bulletEnabled val="1"/>
        </dgm:presLayoutVars>
      </dgm:prSet>
      <dgm:spPr/>
      <dgm:t>
        <a:bodyPr/>
        <a:lstStyle/>
        <a:p>
          <a:endParaRPr lang="en-US"/>
        </a:p>
      </dgm:t>
    </dgm:pt>
  </dgm:ptLst>
  <dgm:cxnLst>
    <dgm:cxn modelId="{EE389B92-8DA6-4490-AEA4-0F275CA06A60}" type="presOf" srcId="{13626555-1CCE-4709-8954-7455A0C6EBC3}" destId="{DAADF6CD-0DFF-4FC8-A0EB-2C86A667F053}" srcOrd="0" destOrd="0" presId="urn:microsoft.com/office/officeart/2005/8/layout/vList2"/>
    <dgm:cxn modelId="{2E7977AB-E492-4F7C-AF5E-28EB608FFB81}" type="presOf" srcId="{CA2C7A44-3E11-4065-A37D-496F7A6A965C}" destId="{08A864F6-EDF1-4040-A043-38641B029B53}" srcOrd="0" destOrd="0" presId="urn:microsoft.com/office/officeart/2005/8/layout/vList2"/>
    <dgm:cxn modelId="{EE7406B4-3A0D-4CC0-806B-60FA6CB5CD54}" type="presOf" srcId="{BCF5CEA8-B0F2-421D-B2C6-C7CB79F9B1FE}" destId="{EBAC7B8E-9942-402F-AA9C-818E5AA1A5AB}" srcOrd="0" destOrd="0" presId="urn:microsoft.com/office/officeart/2005/8/layout/vList2"/>
    <dgm:cxn modelId="{23D09015-9B3A-43ED-85FE-43259B957DAF}" type="presOf" srcId="{4B29B733-007C-4F1B-BAD5-B3AE7FDC7756}" destId="{AC3C7FB6-E6D5-4505-886B-2D037EDCAFA9}" srcOrd="0" destOrd="0" presId="urn:microsoft.com/office/officeart/2005/8/layout/vList2"/>
    <dgm:cxn modelId="{5A083D43-EA22-428A-95BF-71A188A1B843}" srcId="{4B29B733-007C-4F1B-BAD5-B3AE7FDC7756}" destId="{CA2C7A44-3E11-4065-A37D-496F7A6A965C}" srcOrd="0" destOrd="0" parTransId="{EE0AC395-4E51-4DE5-886A-D015B95B5A85}" sibTransId="{6050F909-2B0C-4896-8548-A63037E229FE}"/>
    <dgm:cxn modelId="{EFB064EC-4FD0-4A1B-8C40-DE846E941B60}" srcId="{4B29B733-007C-4F1B-BAD5-B3AE7FDC7756}" destId="{35FC8E4E-A93E-4624-B6FE-7F23548A6261}" srcOrd="2" destOrd="0" parTransId="{649474DF-0379-4D11-B49A-6E146BAD84C6}" sibTransId="{5B73918F-170C-4A04-A53B-172ADE3205F1}"/>
    <dgm:cxn modelId="{D89F247D-0B3F-4344-A2AA-11CDDC863888}" srcId="{4B29B733-007C-4F1B-BAD5-B3AE7FDC7756}" destId="{BCF5CEA8-B0F2-421D-B2C6-C7CB79F9B1FE}" srcOrd="1" destOrd="0" parTransId="{0DB486A4-8A87-488E-99C6-C81F18D09EF7}" sibTransId="{AC482167-EB7F-493F-AA76-C897B8B4B391}"/>
    <dgm:cxn modelId="{5F371FA7-4507-49A7-8934-2F6D32C95F48}" type="presOf" srcId="{35FC8E4E-A93E-4624-B6FE-7F23548A6261}" destId="{13FB862E-3C11-4714-8FF6-659356E87514}" srcOrd="0" destOrd="0" presId="urn:microsoft.com/office/officeart/2005/8/layout/vList2"/>
    <dgm:cxn modelId="{E24AEE34-8BDD-4041-B2B2-17851C0843AA}" srcId="{4B29B733-007C-4F1B-BAD5-B3AE7FDC7756}" destId="{13626555-1CCE-4709-8954-7455A0C6EBC3}" srcOrd="3" destOrd="0" parTransId="{D03A869E-6F31-4F91-8738-680EC5FE62AB}" sibTransId="{24CF0B91-6898-4440-BB3A-79AFCF7F055A}"/>
    <dgm:cxn modelId="{01BEBB5F-22C2-4574-99C9-CA7D03056284}" type="presParOf" srcId="{AC3C7FB6-E6D5-4505-886B-2D037EDCAFA9}" destId="{08A864F6-EDF1-4040-A043-38641B029B53}" srcOrd="0" destOrd="0" presId="urn:microsoft.com/office/officeart/2005/8/layout/vList2"/>
    <dgm:cxn modelId="{C33D0DD3-20A1-4F23-875E-E2EDE5D0FE15}" type="presParOf" srcId="{AC3C7FB6-E6D5-4505-886B-2D037EDCAFA9}" destId="{917329F4-0ECE-4659-AAA9-2D801D2414A9}" srcOrd="1" destOrd="0" presId="urn:microsoft.com/office/officeart/2005/8/layout/vList2"/>
    <dgm:cxn modelId="{E1B8EB0A-9B84-497A-B5A9-19E268296F5F}" type="presParOf" srcId="{AC3C7FB6-E6D5-4505-886B-2D037EDCAFA9}" destId="{EBAC7B8E-9942-402F-AA9C-818E5AA1A5AB}" srcOrd="2" destOrd="0" presId="urn:microsoft.com/office/officeart/2005/8/layout/vList2"/>
    <dgm:cxn modelId="{150F04D8-526F-461E-AAEB-B2E5D542AF86}" type="presParOf" srcId="{AC3C7FB6-E6D5-4505-886B-2D037EDCAFA9}" destId="{16EBEC4F-BA5F-4500-AAA8-D50DC291AC7E}" srcOrd="3" destOrd="0" presId="urn:microsoft.com/office/officeart/2005/8/layout/vList2"/>
    <dgm:cxn modelId="{BC3AE28B-EF78-4767-853C-40B8F4F285FB}" type="presParOf" srcId="{AC3C7FB6-E6D5-4505-886B-2D037EDCAFA9}" destId="{13FB862E-3C11-4714-8FF6-659356E87514}" srcOrd="4" destOrd="0" presId="urn:microsoft.com/office/officeart/2005/8/layout/vList2"/>
    <dgm:cxn modelId="{62272566-900F-479D-8CC0-649B30935E4A}" type="presParOf" srcId="{AC3C7FB6-E6D5-4505-886B-2D037EDCAFA9}" destId="{60B9C09B-B230-4CE8-A314-4C4B88317BF2}" srcOrd="5" destOrd="0" presId="urn:microsoft.com/office/officeart/2005/8/layout/vList2"/>
    <dgm:cxn modelId="{7486E31F-CADD-49A7-A7B1-18F1E888269B}" type="presParOf" srcId="{AC3C7FB6-E6D5-4505-886B-2D037EDCAFA9}" destId="{DAADF6CD-0DFF-4FC8-A0EB-2C86A667F053}" srcOrd="6"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32C158-ECF5-454E-8AE1-8FF676A2E1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3E0B405-64E6-41C9-B135-971522CE6BB3}">
      <dgm:prSet custT="1"/>
      <dgm:spPr>
        <a:solidFill>
          <a:schemeClr val="bg2">
            <a:lumMod val="90000"/>
          </a:schemeClr>
        </a:solidFill>
      </dgm:spPr>
      <dgm:t>
        <a:bodyPr anchor="ctr"/>
        <a:lstStyle/>
        <a:p>
          <a:pPr algn="ctr"/>
          <a:r>
            <a:rPr lang="en-US" sz="1800" b="1" dirty="0"/>
            <a:t>Product Optimization</a:t>
          </a:r>
          <a:endParaRPr lang="en-IN" sz="1800" b="1" dirty="0"/>
        </a:p>
      </dgm:t>
    </dgm:pt>
    <dgm:pt modelId="{2EBE86F2-B7AA-41AF-AB32-6FA5F20D3ED3}" type="parTrans" cxnId="{DC8AE166-0332-4AD8-887A-C56635DA8C01}">
      <dgm:prSet/>
      <dgm:spPr/>
      <dgm:t>
        <a:bodyPr/>
        <a:lstStyle/>
        <a:p>
          <a:endParaRPr lang="en-IN" sz="1400"/>
        </a:p>
      </dgm:t>
    </dgm:pt>
    <dgm:pt modelId="{517D6FB6-C2B2-4E86-9336-3D5919E45830}" type="sibTrans" cxnId="{DC8AE166-0332-4AD8-887A-C56635DA8C01}">
      <dgm:prSet/>
      <dgm:spPr/>
      <dgm:t>
        <a:bodyPr/>
        <a:lstStyle/>
        <a:p>
          <a:endParaRPr lang="en-IN" sz="1400"/>
        </a:p>
      </dgm:t>
    </dgm:pt>
    <dgm:pt modelId="{45000345-D10D-49E3-AC8C-1D8A33FEE777}">
      <dgm:prSet custT="1"/>
      <dgm:spPr/>
      <dgm:t>
        <a:bodyPr/>
        <a:lstStyle/>
        <a:p>
          <a:r>
            <a:rPr lang="en-US" sz="1600" dirty="0"/>
            <a:t>* Focus on promoting top-selling products and discontinuing underperforming ones</a:t>
          </a:r>
          <a:r>
            <a:rPr lang="en-US" sz="1600" dirty="0" smtClean="0"/>
            <a:t>. Or we can do that buy analyzing what's wrong with the product</a:t>
          </a:r>
          <a:endParaRPr lang="en-IN" sz="1600" dirty="0"/>
        </a:p>
      </dgm:t>
    </dgm:pt>
    <dgm:pt modelId="{10560153-83BA-4F7A-A985-B879FB33D107}" type="parTrans" cxnId="{ADC74EE5-219E-4021-A8A5-78C17B5C81AF}">
      <dgm:prSet/>
      <dgm:spPr/>
      <dgm:t>
        <a:bodyPr/>
        <a:lstStyle/>
        <a:p>
          <a:endParaRPr lang="en-IN" sz="1400"/>
        </a:p>
      </dgm:t>
    </dgm:pt>
    <dgm:pt modelId="{D542FB3F-DFDA-4AF7-8D23-2D35D7D81324}" type="sibTrans" cxnId="{ADC74EE5-219E-4021-A8A5-78C17B5C81AF}">
      <dgm:prSet/>
      <dgm:spPr/>
      <dgm:t>
        <a:bodyPr/>
        <a:lstStyle/>
        <a:p>
          <a:endParaRPr lang="en-IN" sz="1400"/>
        </a:p>
      </dgm:t>
    </dgm:pt>
    <dgm:pt modelId="{376B455A-F23F-4E8E-8010-B28C89FAA57A}">
      <dgm:prSet custT="1"/>
      <dgm:spPr/>
      <dgm:t>
        <a:bodyPr/>
        <a:lstStyle/>
        <a:p>
          <a:r>
            <a:rPr lang="en-US" sz="1400" dirty="0"/>
            <a:t>* </a:t>
          </a:r>
          <a:r>
            <a:rPr lang="en-US" sz="1600" dirty="0"/>
            <a:t>Consider product bundling and cross-selling opportunities.</a:t>
          </a:r>
          <a:endParaRPr lang="en-IN" sz="1400" dirty="0"/>
        </a:p>
      </dgm:t>
    </dgm:pt>
    <dgm:pt modelId="{F4A3F9D9-B69A-49BF-B16D-D67196928BA3}" type="parTrans" cxnId="{DE34E104-CB8A-46EF-98A4-0E8FB30C399A}">
      <dgm:prSet/>
      <dgm:spPr/>
      <dgm:t>
        <a:bodyPr/>
        <a:lstStyle/>
        <a:p>
          <a:endParaRPr lang="en-IN" sz="1400"/>
        </a:p>
      </dgm:t>
    </dgm:pt>
    <dgm:pt modelId="{46E12797-116E-4BDE-8307-F753172E28D4}" type="sibTrans" cxnId="{DE34E104-CB8A-46EF-98A4-0E8FB30C399A}">
      <dgm:prSet/>
      <dgm:spPr/>
      <dgm:t>
        <a:bodyPr/>
        <a:lstStyle/>
        <a:p>
          <a:endParaRPr lang="en-IN" sz="1400"/>
        </a:p>
      </dgm:t>
    </dgm:pt>
    <dgm:pt modelId="{CB60C213-C661-4669-A9E6-E320A04F3851}">
      <dgm:prSet custT="1"/>
      <dgm:spPr/>
      <dgm:t>
        <a:bodyPr/>
        <a:lstStyle/>
        <a:p>
          <a:r>
            <a:rPr lang="en-US" sz="1400" dirty="0"/>
            <a:t>* </a:t>
          </a:r>
          <a:r>
            <a:rPr lang="en-US" sz="1600" dirty="0"/>
            <a:t>Invest in product innovation and development.</a:t>
          </a:r>
          <a:endParaRPr lang="en-IN" sz="1400" dirty="0"/>
        </a:p>
      </dgm:t>
    </dgm:pt>
    <dgm:pt modelId="{AEFD448D-3FBF-4D90-9D02-A2F34A023ADD}" type="parTrans" cxnId="{3C5AAAC2-E08E-46BE-9378-CD618589D837}">
      <dgm:prSet/>
      <dgm:spPr/>
      <dgm:t>
        <a:bodyPr/>
        <a:lstStyle/>
        <a:p>
          <a:endParaRPr lang="en-IN" sz="1400"/>
        </a:p>
      </dgm:t>
    </dgm:pt>
    <dgm:pt modelId="{9CD6CA8E-DE8F-4E20-95EC-5517BAEA4AC2}" type="sibTrans" cxnId="{3C5AAAC2-E08E-46BE-9378-CD618589D837}">
      <dgm:prSet/>
      <dgm:spPr/>
      <dgm:t>
        <a:bodyPr/>
        <a:lstStyle/>
        <a:p>
          <a:endParaRPr lang="en-IN" sz="1400"/>
        </a:p>
      </dgm:t>
    </dgm:pt>
    <dgm:pt modelId="{FEEA3689-7BA2-4641-8F52-095E7142C0EB}" type="pres">
      <dgm:prSet presAssocID="{4C32C158-ECF5-454E-8AE1-8FF676A2E1B0}" presName="vert0" presStyleCnt="0">
        <dgm:presLayoutVars>
          <dgm:dir/>
          <dgm:animOne val="branch"/>
          <dgm:animLvl val="lvl"/>
        </dgm:presLayoutVars>
      </dgm:prSet>
      <dgm:spPr/>
      <dgm:t>
        <a:bodyPr/>
        <a:lstStyle/>
        <a:p>
          <a:endParaRPr lang="en-US"/>
        </a:p>
      </dgm:t>
    </dgm:pt>
    <dgm:pt modelId="{C00C63DB-3B8D-4AC3-988C-CF9A71F26CA9}" type="pres">
      <dgm:prSet presAssocID="{A3E0B405-64E6-41C9-B135-971522CE6BB3}" presName="thickLine" presStyleLbl="alignNode1" presStyleIdx="0" presStyleCnt="4"/>
      <dgm:spPr/>
    </dgm:pt>
    <dgm:pt modelId="{193FA313-A269-47B8-B95F-CE61FB473D4A}" type="pres">
      <dgm:prSet presAssocID="{A3E0B405-64E6-41C9-B135-971522CE6BB3}" presName="horz1" presStyleCnt="0"/>
      <dgm:spPr/>
    </dgm:pt>
    <dgm:pt modelId="{98366968-B9F9-4D01-B105-DE5500DBA9D2}" type="pres">
      <dgm:prSet presAssocID="{A3E0B405-64E6-41C9-B135-971522CE6BB3}" presName="tx1" presStyleLbl="revTx" presStyleIdx="0" presStyleCnt="4" custScaleY="134995"/>
      <dgm:spPr/>
      <dgm:t>
        <a:bodyPr/>
        <a:lstStyle/>
        <a:p>
          <a:endParaRPr lang="en-US"/>
        </a:p>
      </dgm:t>
    </dgm:pt>
    <dgm:pt modelId="{C463A7D0-3D19-4300-B4AA-CC2C88D9AFA3}" type="pres">
      <dgm:prSet presAssocID="{A3E0B405-64E6-41C9-B135-971522CE6BB3}" presName="vert1" presStyleCnt="0"/>
      <dgm:spPr/>
    </dgm:pt>
    <dgm:pt modelId="{B06790F4-8AB2-4FCE-B081-5CB03163500F}" type="pres">
      <dgm:prSet presAssocID="{45000345-D10D-49E3-AC8C-1D8A33FEE777}" presName="thickLine" presStyleLbl="alignNode1" presStyleIdx="1" presStyleCnt="4"/>
      <dgm:spPr/>
    </dgm:pt>
    <dgm:pt modelId="{92BC2495-CC55-4A8F-96F6-787479DA0A66}" type="pres">
      <dgm:prSet presAssocID="{45000345-D10D-49E3-AC8C-1D8A33FEE777}" presName="horz1" presStyleCnt="0"/>
      <dgm:spPr/>
    </dgm:pt>
    <dgm:pt modelId="{89084F17-DC2A-487E-A626-EAAEEF3A8C2E}" type="pres">
      <dgm:prSet presAssocID="{45000345-D10D-49E3-AC8C-1D8A33FEE777}" presName="tx1" presStyleLbl="revTx" presStyleIdx="1" presStyleCnt="4" custScaleY="247725"/>
      <dgm:spPr/>
      <dgm:t>
        <a:bodyPr/>
        <a:lstStyle/>
        <a:p>
          <a:endParaRPr lang="en-US"/>
        </a:p>
      </dgm:t>
    </dgm:pt>
    <dgm:pt modelId="{D3FFAD9F-E4C7-4DD3-9FF6-6F66036C9D30}" type="pres">
      <dgm:prSet presAssocID="{45000345-D10D-49E3-AC8C-1D8A33FEE777}" presName="vert1" presStyleCnt="0"/>
      <dgm:spPr/>
    </dgm:pt>
    <dgm:pt modelId="{0C46FBBB-1F71-4591-93E1-BC91B5D2BA06}" type="pres">
      <dgm:prSet presAssocID="{376B455A-F23F-4E8E-8010-B28C89FAA57A}" presName="thickLine" presStyleLbl="alignNode1" presStyleIdx="2" presStyleCnt="4"/>
      <dgm:spPr/>
    </dgm:pt>
    <dgm:pt modelId="{2E579116-FB0B-412B-926A-29A26499138D}" type="pres">
      <dgm:prSet presAssocID="{376B455A-F23F-4E8E-8010-B28C89FAA57A}" presName="horz1" presStyleCnt="0"/>
      <dgm:spPr/>
    </dgm:pt>
    <dgm:pt modelId="{AD7E053B-8938-4787-A3C9-B8758FDB0BF1}" type="pres">
      <dgm:prSet presAssocID="{376B455A-F23F-4E8E-8010-B28C89FAA57A}" presName="tx1" presStyleLbl="revTx" presStyleIdx="2" presStyleCnt="4"/>
      <dgm:spPr/>
      <dgm:t>
        <a:bodyPr/>
        <a:lstStyle/>
        <a:p>
          <a:endParaRPr lang="en-US"/>
        </a:p>
      </dgm:t>
    </dgm:pt>
    <dgm:pt modelId="{84D74C55-AA2B-4416-A72B-31A1187195EF}" type="pres">
      <dgm:prSet presAssocID="{376B455A-F23F-4E8E-8010-B28C89FAA57A}" presName="vert1" presStyleCnt="0"/>
      <dgm:spPr/>
    </dgm:pt>
    <dgm:pt modelId="{B2E4DF69-BFBF-4581-8119-3C6934114A04}" type="pres">
      <dgm:prSet presAssocID="{CB60C213-C661-4669-A9E6-E320A04F3851}" presName="thickLine" presStyleLbl="alignNode1" presStyleIdx="3" presStyleCnt="4"/>
      <dgm:spPr/>
    </dgm:pt>
    <dgm:pt modelId="{FCDC9648-CCB4-498F-8EA0-E467D267EF87}" type="pres">
      <dgm:prSet presAssocID="{CB60C213-C661-4669-A9E6-E320A04F3851}" presName="horz1" presStyleCnt="0"/>
      <dgm:spPr/>
    </dgm:pt>
    <dgm:pt modelId="{6AE06080-F036-4D1B-AB9C-98338CD80AB9}" type="pres">
      <dgm:prSet presAssocID="{CB60C213-C661-4669-A9E6-E320A04F3851}" presName="tx1" presStyleLbl="revTx" presStyleIdx="3" presStyleCnt="4"/>
      <dgm:spPr/>
      <dgm:t>
        <a:bodyPr/>
        <a:lstStyle/>
        <a:p>
          <a:endParaRPr lang="en-US"/>
        </a:p>
      </dgm:t>
    </dgm:pt>
    <dgm:pt modelId="{4545DBCE-2471-43D4-AD11-1E3A40DE3E8E}" type="pres">
      <dgm:prSet presAssocID="{CB60C213-C661-4669-A9E6-E320A04F3851}" presName="vert1" presStyleCnt="0"/>
      <dgm:spPr/>
    </dgm:pt>
  </dgm:ptLst>
  <dgm:cxnLst>
    <dgm:cxn modelId="{ADC74EE5-219E-4021-A8A5-78C17B5C81AF}" srcId="{4C32C158-ECF5-454E-8AE1-8FF676A2E1B0}" destId="{45000345-D10D-49E3-AC8C-1D8A33FEE777}" srcOrd="1" destOrd="0" parTransId="{10560153-83BA-4F7A-A985-B879FB33D107}" sibTransId="{D542FB3F-DFDA-4AF7-8D23-2D35D7D81324}"/>
    <dgm:cxn modelId="{604AC660-7DF5-43D7-9386-9686510BE546}" type="presOf" srcId="{CB60C213-C661-4669-A9E6-E320A04F3851}" destId="{6AE06080-F036-4D1B-AB9C-98338CD80AB9}" srcOrd="0" destOrd="0" presId="urn:microsoft.com/office/officeart/2008/layout/LinedList"/>
    <dgm:cxn modelId="{DE34E104-CB8A-46EF-98A4-0E8FB30C399A}" srcId="{4C32C158-ECF5-454E-8AE1-8FF676A2E1B0}" destId="{376B455A-F23F-4E8E-8010-B28C89FAA57A}" srcOrd="2" destOrd="0" parTransId="{F4A3F9D9-B69A-49BF-B16D-D67196928BA3}" sibTransId="{46E12797-116E-4BDE-8307-F753172E28D4}"/>
    <dgm:cxn modelId="{62AF3F5E-3C7C-4C57-BE89-55C598EA614D}" type="presOf" srcId="{4C32C158-ECF5-454E-8AE1-8FF676A2E1B0}" destId="{FEEA3689-7BA2-4641-8F52-095E7142C0EB}" srcOrd="0" destOrd="0" presId="urn:microsoft.com/office/officeart/2008/layout/LinedList"/>
    <dgm:cxn modelId="{6E657221-BB7D-4246-938F-AB462AC8C5CD}" type="presOf" srcId="{A3E0B405-64E6-41C9-B135-971522CE6BB3}" destId="{98366968-B9F9-4D01-B105-DE5500DBA9D2}" srcOrd="0" destOrd="0" presId="urn:microsoft.com/office/officeart/2008/layout/LinedList"/>
    <dgm:cxn modelId="{DD4CA1AA-51F6-4470-9099-9FF37BEB0EB0}" type="presOf" srcId="{376B455A-F23F-4E8E-8010-B28C89FAA57A}" destId="{AD7E053B-8938-4787-A3C9-B8758FDB0BF1}" srcOrd="0" destOrd="0" presId="urn:microsoft.com/office/officeart/2008/layout/LinedList"/>
    <dgm:cxn modelId="{81D6BA8C-A097-4A77-B9ED-2BCE962D06ED}" type="presOf" srcId="{45000345-D10D-49E3-AC8C-1D8A33FEE777}" destId="{89084F17-DC2A-487E-A626-EAAEEF3A8C2E}" srcOrd="0" destOrd="0" presId="urn:microsoft.com/office/officeart/2008/layout/LinedList"/>
    <dgm:cxn modelId="{3C5AAAC2-E08E-46BE-9378-CD618589D837}" srcId="{4C32C158-ECF5-454E-8AE1-8FF676A2E1B0}" destId="{CB60C213-C661-4669-A9E6-E320A04F3851}" srcOrd="3" destOrd="0" parTransId="{AEFD448D-3FBF-4D90-9D02-A2F34A023ADD}" sibTransId="{9CD6CA8E-DE8F-4E20-95EC-5517BAEA4AC2}"/>
    <dgm:cxn modelId="{DC8AE166-0332-4AD8-887A-C56635DA8C01}" srcId="{4C32C158-ECF5-454E-8AE1-8FF676A2E1B0}" destId="{A3E0B405-64E6-41C9-B135-971522CE6BB3}" srcOrd="0" destOrd="0" parTransId="{2EBE86F2-B7AA-41AF-AB32-6FA5F20D3ED3}" sibTransId="{517D6FB6-C2B2-4E86-9336-3D5919E45830}"/>
    <dgm:cxn modelId="{F5CD5A48-C2C8-49CA-BB76-7A785935B90A}" type="presParOf" srcId="{FEEA3689-7BA2-4641-8F52-095E7142C0EB}" destId="{C00C63DB-3B8D-4AC3-988C-CF9A71F26CA9}" srcOrd="0" destOrd="0" presId="urn:microsoft.com/office/officeart/2008/layout/LinedList"/>
    <dgm:cxn modelId="{6CBC40EA-C236-4947-B8F5-559A4183C557}" type="presParOf" srcId="{FEEA3689-7BA2-4641-8F52-095E7142C0EB}" destId="{193FA313-A269-47B8-B95F-CE61FB473D4A}" srcOrd="1" destOrd="0" presId="urn:microsoft.com/office/officeart/2008/layout/LinedList"/>
    <dgm:cxn modelId="{146C22E7-AFA6-4DB1-B9B5-29C66DD127DD}" type="presParOf" srcId="{193FA313-A269-47B8-B95F-CE61FB473D4A}" destId="{98366968-B9F9-4D01-B105-DE5500DBA9D2}" srcOrd="0" destOrd="0" presId="urn:microsoft.com/office/officeart/2008/layout/LinedList"/>
    <dgm:cxn modelId="{93DA08AB-C9AF-4D3D-8AC0-BDC8A8DE7740}" type="presParOf" srcId="{193FA313-A269-47B8-B95F-CE61FB473D4A}" destId="{C463A7D0-3D19-4300-B4AA-CC2C88D9AFA3}" srcOrd="1" destOrd="0" presId="urn:microsoft.com/office/officeart/2008/layout/LinedList"/>
    <dgm:cxn modelId="{F271D996-AC6E-4A78-AE93-8C2FE09D5354}" type="presParOf" srcId="{FEEA3689-7BA2-4641-8F52-095E7142C0EB}" destId="{B06790F4-8AB2-4FCE-B081-5CB03163500F}" srcOrd="2" destOrd="0" presId="urn:microsoft.com/office/officeart/2008/layout/LinedList"/>
    <dgm:cxn modelId="{886D85D0-35B9-40A2-9983-D79D5BCD5F3F}" type="presParOf" srcId="{FEEA3689-7BA2-4641-8F52-095E7142C0EB}" destId="{92BC2495-CC55-4A8F-96F6-787479DA0A66}" srcOrd="3" destOrd="0" presId="urn:microsoft.com/office/officeart/2008/layout/LinedList"/>
    <dgm:cxn modelId="{95270E1D-341A-40D6-B57E-86CBE170DE74}" type="presParOf" srcId="{92BC2495-CC55-4A8F-96F6-787479DA0A66}" destId="{89084F17-DC2A-487E-A626-EAAEEF3A8C2E}" srcOrd="0" destOrd="0" presId="urn:microsoft.com/office/officeart/2008/layout/LinedList"/>
    <dgm:cxn modelId="{105695E8-0B40-4D3E-9FC1-F565AF2FBFA2}" type="presParOf" srcId="{92BC2495-CC55-4A8F-96F6-787479DA0A66}" destId="{D3FFAD9F-E4C7-4DD3-9FF6-6F66036C9D30}" srcOrd="1" destOrd="0" presId="urn:microsoft.com/office/officeart/2008/layout/LinedList"/>
    <dgm:cxn modelId="{7A550FA1-37F8-479D-987C-3A3ED212A6E5}" type="presParOf" srcId="{FEEA3689-7BA2-4641-8F52-095E7142C0EB}" destId="{0C46FBBB-1F71-4591-93E1-BC91B5D2BA06}" srcOrd="4" destOrd="0" presId="urn:microsoft.com/office/officeart/2008/layout/LinedList"/>
    <dgm:cxn modelId="{C1B73E30-9FCF-4A29-A23C-7E97B8BEDE22}" type="presParOf" srcId="{FEEA3689-7BA2-4641-8F52-095E7142C0EB}" destId="{2E579116-FB0B-412B-926A-29A26499138D}" srcOrd="5" destOrd="0" presId="urn:microsoft.com/office/officeart/2008/layout/LinedList"/>
    <dgm:cxn modelId="{5F6FFC8F-27CB-4854-B0B8-98E064DDB906}" type="presParOf" srcId="{2E579116-FB0B-412B-926A-29A26499138D}" destId="{AD7E053B-8938-4787-A3C9-B8758FDB0BF1}" srcOrd="0" destOrd="0" presId="urn:microsoft.com/office/officeart/2008/layout/LinedList"/>
    <dgm:cxn modelId="{F4714BB4-45A3-4CD9-B01C-C0E9EE5E92E8}" type="presParOf" srcId="{2E579116-FB0B-412B-926A-29A26499138D}" destId="{84D74C55-AA2B-4416-A72B-31A1187195EF}" srcOrd="1" destOrd="0" presId="urn:microsoft.com/office/officeart/2008/layout/LinedList"/>
    <dgm:cxn modelId="{A15ADA05-3527-422A-A615-B6CFBCB769B3}" type="presParOf" srcId="{FEEA3689-7BA2-4641-8F52-095E7142C0EB}" destId="{B2E4DF69-BFBF-4581-8119-3C6934114A04}" srcOrd="6" destOrd="0" presId="urn:microsoft.com/office/officeart/2008/layout/LinedList"/>
    <dgm:cxn modelId="{67A82767-1F1A-47E1-9B18-AFE0A824FC14}" type="presParOf" srcId="{FEEA3689-7BA2-4641-8F52-095E7142C0EB}" destId="{FCDC9648-CCB4-498F-8EA0-E467D267EF87}" srcOrd="7" destOrd="0" presId="urn:microsoft.com/office/officeart/2008/layout/LinedList"/>
    <dgm:cxn modelId="{F2630262-0D6C-4B19-9C5D-4B4A9442C600}" type="presParOf" srcId="{FCDC9648-CCB4-498F-8EA0-E467D267EF87}" destId="{6AE06080-F036-4D1B-AB9C-98338CD80AB9}" srcOrd="0" destOrd="0" presId="urn:microsoft.com/office/officeart/2008/layout/LinedList"/>
    <dgm:cxn modelId="{900D02F6-75E3-4882-9692-314D4062F80E}" type="presParOf" srcId="{FCDC9648-CCB4-498F-8EA0-E467D267EF87}" destId="{4545DBCE-2471-43D4-AD11-1E3A40DE3E8E}" srcOrd="1"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9E2EFC-6803-429C-ADBF-EE86B43A32A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7AA4DA2C-5A96-4AE2-9350-238CC172D15E}">
      <dgm:prSet custT="1"/>
      <dgm:spPr>
        <a:solidFill>
          <a:schemeClr val="bg2">
            <a:lumMod val="90000"/>
          </a:schemeClr>
        </a:solidFill>
        <a:ln>
          <a:solidFill>
            <a:schemeClr val="tx1"/>
          </a:solidFill>
        </a:ln>
      </dgm:spPr>
      <dgm:t>
        <a:bodyPr anchor="ctr"/>
        <a:lstStyle/>
        <a:p>
          <a:pPr algn="ctr"/>
          <a:r>
            <a:rPr lang="en-IN" sz="1800" b="1" kern="1200" dirty="0">
              <a:solidFill>
                <a:srgbClr val="000000">
                  <a:hueOff val="0"/>
                  <a:satOff val="0"/>
                  <a:lumOff val="0"/>
                  <a:alphaOff val="0"/>
                </a:srgbClr>
              </a:solidFill>
              <a:latin typeface="Franklin Gothic Book" panose="020F0502020204030204"/>
              <a:ea typeface="+mn-ea"/>
              <a:cs typeface="+mn-cs"/>
            </a:rPr>
            <a:t>Customer</a:t>
          </a:r>
          <a:r>
            <a:rPr lang="en-IN" sz="1800" b="1" kern="1200" dirty="0"/>
            <a:t> Relationship Management</a:t>
          </a:r>
        </a:p>
      </dgm:t>
    </dgm:pt>
    <dgm:pt modelId="{B36F2D4B-1A0A-4059-8814-564A4B274966}" type="parTrans" cxnId="{E54BAE35-C158-42F8-AAD8-2DE1C2F0A406}">
      <dgm:prSet/>
      <dgm:spPr/>
      <dgm:t>
        <a:bodyPr/>
        <a:lstStyle/>
        <a:p>
          <a:endParaRPr lang="en-IN" sz="2000"/>
        </a:p>
      </dgm:t>
    </dgm:pt>
    <dgm:pt modelId="{0A159F1B-1318-40D8-8A01-76BD8C301F3C}" type="sibTrans" cxnId="{E54BAE35-C158-42F8-AAD8-2DE1C2F0A406}">
      <dgm:prSet/>
      <dgm:spPr/>
      <dgm:t>
        <a:bodyPr/>
        <a:lstStyle/>
        <a:p>
          <a:endParaRPr lang="en-IN" sz="2000"/>
        </a:p>
      </dgm:t>
    </dgm:pt>
    <dgm:pt modelId="{9EA036A1-DAA9-4448-B261-88B5F1727805}">
      <dgm:prSet custT="1"/>
      <dgm:spPr/>
      <dgm:t>
        <a:bodyPr/>
        <a:lstStyle/>
        <a:p>
          <a:r>
            <a:rPr lang="en-IN" sz="1600" dirty="0"/>
            <a:t>* Implement a customer loyalty program to retain high-value customers.</a:t>
          </a:r>
        </a:p>
      </dgm:t>
    </dgm:pt>
    <dgm:pt modelId="{B528B953-5458-4132-8245-DF96956CA3E9}" type="parTrans" cxnId="{C3A1C412-AFEC-430D-A90E-5CA0C2550F8B}">
      <dgm:prSet/>
      <dgm:spPr/>
      <dgm:t>
        <a:bodyPr/>
        <a:lstStyle/>
        <a:p>
          <a:endParaRPr lang="en-IN" sz="2000"/>
        </a:p>
      </dgm:t>
    </dgm:pt>
    <dgm:pt modelId="{D3885D5C-545F-4FC8-9A65-DC90F50C98D4}" type="sibTrans" cxnId="{C3A1C412-AFEC-430D-A90E-5CA0C2550F8B}">
      <dgm:prSet/>
      <dgm:spPr/>
      <dgm:t>
        <a:bodyPr/>
        <a:lstStyle/>
        <a:p>
          <a:endParaRPr lang="en-IN" sz="2000"/>
        </a:p>
      </dgm:t>
    </dgm:pt>
    <dgm:pt modelId="{85670835-CBF4-45F1-972B-7FFD9A34B12D}">
      <dgm:prSet custT="1"/>
      <dgm:spPr/>
      <dgm:t>
        <a:bodyPr/>
        <a:lstStyle/>
        <a:p>
          <a:r>
            <a:rPr lang="en-IN" sz="1600"/>
            <a:t>* Personalize marketing campaigns based on customer preferences.</a:t>
          </a:r>
        </a:p>
      </dgm:t>
    </dgm:pt>
    <dgm:pt modelId="{D812F562-83C3-4257-8717-336BB927ADA4}" type="parTrans" cxnId="{5E261022-76F4-4427-9B8F-BC9B79A61B1A}">
      <dgm:prSet/>
      <dgm:spPr/>
      <dgm:t>
        <a:bodyPr/>
        <a:lstStyle/>
        <a:p>
          <a:endParaRPr lang="en-IN" sz="2000"/>
        </a:p>
      </dgm:t>
    </dgm:pt>
    <dgm:pt modelId="{9EAB8726-9BBD-472A-9D47-3B9A0840DDEC}" type="sibTrans" cxnId="{5E261022-76F4-4427-9B8F-BC9B79A61B1A}">
      <dgm:prSet/>
      <dgm:spPr/>
      <dgm:t>
        <a:bodyPr/>
        <a:lstStyle/>
        <a:p>
          <a:endParaRPr lang="en-IN" sz="2000"/>
        </a:p>
      </dgm:t>
    </dgm:pt>
    <dgm:pt modelId="{F11D0944-FC0D-4DF7-A55C-94BDA05007FB}">
      <dgm:prSet custT="1"/>
      <dgm:spPr/>
      <dgm:t>
        <a:bodyPr/>
        <a:lstStyle/>
        <a:p>
          <a:r>
            <a:rPr lang="en-IN" sz="1600"/>
            <a:t>* Improve customer service and support.</a:t>
          </a:r>
        </a:p>
      </dgm:t>
    </dgm:pt>
    <dgm:pt modelId="{67731F3B-8876-416F-82B5-6160BFA25DEE}" type="parTrans" cxnId="{44EEE8F0-56F2-4D6E-A122-A311273AF37E}">
      <dgm:prSet/>
      <dgm:spPr/>
      <dgm:t>
        <a:bodyPr/>
        <a:lstStyle/>
        <a:p>
          <a:endParaRPr lang="en-IN" sz="2000"/>
        </a:p>
      </dgm:t>
    </dgm:pt>
    <dgm:pt modelId="{2915D9F4-F26E-4CF5-8237-8ABBB9B7244B}" type="sibTrans" cxnId="{44EEE8F0-56F2-4D6E-A122-A311273AF37E}">
      <dgm:prSet/>
      <dgm:spPr/>
      <dgm:t>
        <a:bodyPr/>
        <a:lstStyle/>
        <a:p>
          <a:endParaRPr lang="en-IN" sz="2000"/>
        </a:p>
      </dgm:t>
    </dgm:pt>
    <dgm:pt modelId="{6E70D355-2F4B-44E7-B222-CE7210C043CE}" type="pres">
      <dgm:prSet presAssocID="{A19E2EFC-6803-429C-ADBF-EE86B43A32A2}" presName="vert0" presStyleCnt="0">
        <dgm:presLayoutVars>
          <dgm:dir/>
          <dgm:animOne val="branch"/>
          <dgm:animLvl val="lvl"/>
        </dgm:presLayoutVars>
      </dgm:prSet>
      <dgm:spPr/>
      <dgm:t>
        <a:bodyPr/>
        <a:lstStyle/>
        <a:p>
          <a:endParaRPr lang="en-US"/>
        </a:p>
      </dgm:t>
    </dgm:pt>
    <dgm:pt modelId="{C757886E-0F46-4FF1-87FF-8ADA6CFB4D1E}" type="pres">
      <dgm:prSet presAssocID="{7AA4DA2C-5A96-4AE2-9350-238CC172D15E}" presName="thickLine" presStyleLbl="alignNode1" presStyleIdx="0" presStyleCnt="4"/>
      <dgm:spPr>
        <a:ln>
          <a:solidFill>
            <a:schemeClr val="tx1"/>
          </a:solidFill>
        </a:ln>
      </dgm:spPr>
    </dgm:pt>
    <dgm:pt modelId="{C2182BDC-8E56-4B2E-9377-DB3E1CB37966}" type="pres">
      <dgm:prSet presAssocID="{7AA4DA2C-5A96-4AE2-9350-238CC172D15E}" presName="horz1" presStyleCnt="0"/>
      <dgm:spPr/>
    </dgm:pt>
    <dgm:pt modelId="{61D2FB5C-59C6-4756-8C57-C1C5FE071697}" type="pres">
      <dgm:prSet presAssocID="{7AA4DA2C-5A96-4AE2-9350-238CC172D15E}" presName="tx1" presStyleLbl="revTx" presStyleIdx="0" presStyleCnt="4"/>
      <dgm:spPr/>
      <dgm:t>
        <a:bodyPr/>
        <a:lstStyle/>
        <a:p>
          <a:endParaRPr lang="en-US"/>
        </a:p>
      </dgm:t>
    </dgm:pt>
    <dgm:pt modelId="{095582A1-A3FF-447F-8CE1-65C5B4FB2252}" type="pres">
      <dgm:prSet presAssocID="{7AA4DA2C-5A96-4AE2-9350-238CC172D15E}" presName="vert1" presStyleCnt="0"/>
      <dgm:spPr/>
    </dgm:pt>
    <dgm:pt modelId="{80FE9D0F-945F-4B5B-8999-B81480CFBA94}" type="pres">
      <dgm:prSet presAssocID="{9EA036A1-DAA9-4448-B261-88B5F1727805}" presName="thickLine" presStyleLbl="alignNode1" presStyleIdx="1" presStyleCnt="4"/>
      <dgm:spPr/>
    </dgm:pt>
    <dgm:pt modelId="{ECCB9002-9604-45EC-B2E2-CA33DB4B6DDF}" type="pres">
      <dgm:prSet presAssocID="{9EA036A1-DAA9-4448-B261-88B5F1727805}" presName="horz1" presStyleCnt="0"/>
      <dgm:spPr/>
    </dgm:pt>
    <dgm:pt modelId="{4C75B2FB-7522-4D58-84C7-5918161BB1DF}" type="pres">
      <dgm:prSet presAssocID="{9EA036A1-DAA9-4448-B261-88B5F1727805}" presName="tx1" presStyleLbl="revTx" presStyleIdx="1" presStyleCnt="4"/>
      <dgm:spPr/>
      <dgm:t>
        <a:bodyPr/>
        <a:lstStyle/>
        <a:p>
          <a:endParaRPr lang="en-US"/>
        </a:p>
      </dgm:t>
    </dgm:pt>
    <dgm:pt modelId="{024CA90F-AFB5-4266-8879-25B9DB19B87E}" type="pres">
      <dgm:prSet presAssocID="{9EA036A1-DAA9-4448-B261-88B5F1727805}" presName="vert1" presStyleCnt="0"/>
      <dgm:spPr/>
    </dgm:pt>
    <dgm:pt modelId="{D7C79FC4-1EFA-4E08-861A-295A0C919226}" type="pres">
      <dgm:prSet presAssocID="{85670835-CBF4-45F1-972B-7FFD9A34B12D}" presName="thickLine" presStyleLbl="alignNode1" presStyleIdx="2" presStyleCnt="4"/>
      <dgm:spPr/>
    </dgm:pt>
    <dgm:pt modelId="{633EAE56-8A61-44D7-B1A7-990DFAE3E15F}" type="pres">
      <dgm:prSet presAssocID="{85670835-CBF4-45F1-972B-7FFD9A34B12D}" presName="horz1" presStyleCnt="0"/>
      <dgm:spPr/>
    </dgm:pt>
    <dgm:pt modelId="{757F7565-0541-45C0-A564-E11310D59C32}" type="pres">
      <dgm:prSet presAssocID="{85670835-CBF4-45F1-972B-7FFD9A34B12D}" presName="tx1" presStyleLbl="revTx" presStyleIdx="2" presStyleCnt="4"/>
      <dgm:spPr/>
      <dgm:t>
        <a:bodyPr/>
        <a:lstStyle/>
        <a:p>
          <a:endParaRPr lang="en-US"/>
        </a:p>
      </dgm:t>
    </dgm:pt>
    <dgm:pt modelId="{63E49DA2-0E65-4E67-A851-813402763661}" type="pres">
      <dgm:prSet presAssocID="{85670835-CBF4-45F1-972B-7FFD9A34B12D}" presName="vert1" presStyleCnt="0"/>
      <dgm:spPr/>
    </dgm:pt>
    <dgm:pt modelId="{81D2A4BD-BF50-4F8B-A4B7-5E3AF071661D}" type="pres">
      <dgm:prSet presAssocID="{F11D0944-FC0D-4DF7-A55C-94BDA05007FB}" presName="thickLine" presStyleLbl="alignNode1" presStyleIdx="3" presStyleCnt="4"/>
      <dgm:spPr/>
    </dgm:pt>
    <dgm:pt modelId="{590D2B0A-5D71-4B5B-952B-1D9743C8855A}" type="pres">
      <dgm:prSet presAssocID="{F11D0944-FC0D-4DF7-A55C-94BDA05007FB}" presName="horz1" presStyleCnt="0"/>
      <dgm:spPr/>
    </dgm:pt>
    <dgm:pt modelId="{9F7500CC-0E6B-4668-913E-9D4AF15B4DFA}" type="pres">
      <dgm:prSet presAssocID="{F11D0944-FC0D-4DF7-A55C-94BDA05007FB}" presName="tx1" presStyleLbl="revTx" presStyleIdx="3" presStyleCnt="4"/>
      <dgm:spPr/>
      <dgm:t>
        <a:bodyPr/>
        <a:lstStyle/>
        <a:p>
          <a:endParaRPr lang="en-US"/>
        </a:p>
      </dgm:t>
    </dgm:pt>
    <dgm:pt modelId="{3A8E90F9-08CA-476F-8992-879C3E034425}" type="pres">
      <dgm:prSet presAssocID="{F11D0944-FC0D-4DF7-A55C-94BDA05007FB}" presName="vert1" presStyleCnt="0"/>
      <dgm:spPr/>
    </dgm:pt>
  </dgm:ptLst>
  <dgm:cxnLst>
    <dgm:cxn modelId="{5E261022-76F4-4427-9B8F-BC9B79A61B1A}" srcId="{A19E2EFC-6803-429C-ADBF-EE86B43A32A2}" destId="{85670835-CBF4-45F1-972B-7FFD9A34B12D}" srcOrd="2" destOrd="0" parTransId="{D812F562-83C3-4257-8717-336BB927ADA4}" sibTransId="{9EAB8726-9BBD-472A-9D47-3B9A0840DDEC}"/>
    <dgm:cxn modelId="{E54BAE35-C158-42F8-AAD8-2DE1C2F0A406}" srcId="{A19E2EFC-6803-429C-ADBF-EE86B43A32A2}" destId="{7AA4DA2C-5A96-4AE2-9350-238CC172D15E}" srcOrd="0" destOrd="0" parTransId="{B36F2D4B-1A0A-4059-8814-564A4B274966}" sibTransId="{0A159F1B-1318-40D8-8A01-76BD8C301F3C}"/>
    <dgm:cxn modelId="{F8FBB26C-D5D5-46E3-BCA9-97ABB3B0F517}" type="presOf" srcId="{9EA036A1-DAA9-4448-B261-88B5F1727805}" destId="{4C75B2FB-7522-4D58-84C7-5918161BB1DF}" srcOrd="0" destOrd="0" presId="urn:microsoft.com/office/officeart/2008/layout/LinedList"/>
    <dgm:cxn modelId="{FA78984E-AB9B-4050-88EF-EC34670AE380}" type="presOf" srcId="{F11D0944-FC0D-4DF7-A55C-94BDA05007FB}" destId="{9F7500CC-0E6B-4668-913E-9D4AF15B4DFA}" srcOrd="0" destOrd="0" presId="urn:microsoft.com/office/officeart/2008/layout/LinedList"/>
    <dgm:cxn modelId="{44EEE8F0-56F2-4D6E-A122-A311273AF37E}" srcId="{A19E2EFC-6803-429C-ADBF-EE86B43A32A2}" destId="{F11D0944-FC0D-4DF7-A55C-94BDA05007FB}" srcOrd="3" destOrd="0" parTransId="{67731F3B-8876-416F-82B5-6160BFA25DEE}" sibTransId="{2915D9F4-F26E-4CF5-8237-8ABBB9B7244B}"/>
    <dgm:cxn modelId="{2AD7A244-37F3-4FB7-BD63-BD8DC849B9A0}" type="presOf" srcId="{85670835-CBF4-45F1-972B-7FFD9A34B12D}" destId="{757F7565-0541-45C0-A564-E11310D59C32}" srcOrd="0" destOrd="0" presId="urn:microsoft.com/office/officeart/2008/layout/LinedList"/>
    <dgm:cxn modelId="{CB5CF3F9-4A89-42B8-9091-F26B59C8763B}" type="presOf" srcId="{A19E2EFC-6803-429C-ADBF-EE86B43A32A2}" destId="{6E70D355-2F4B-44E7-B222-CE7210C043CE}" srcOrd="0" destOrd="0" presId="urn:microsoft.com/office/officeart/2008/layout/LinedList"/>
    <dgm:cxn modelId="{B47000BF-BF8D-4CF5-B4CC-2849ABE47314}" type="presOf" srcId="{7AA4DA2C-5A96-4AE2-9350-238CC172D15E}" destId="{61D2FB5C-59C6-4756-8C57-C1C5FE071697}" srcOrd="0" destOrd="0" presId="urn:microsoft.com/office/officeart/2008/layout/LinedList"/>
    <dgm:cxn modelId="{C3A1C412-AFEC-430D-A90E-5CA0C2550F8B}" srcId="{A19E2EFC-6803-429C-ADBF-EE86B43A32A2}" destId="{9EA036A1-DAA9-4448-B261-88B5F1727805}" srcOrd="1" destOrd="0" parTransId="{B528B953-5458-4132-8245-DF96956CA3E9}" sibTransId="{D3885D5C-545F-4FC8-9A65-DC90F50C98D4}"/>
    <dgm:cxn modelId="{D8B723B7-10C7-4984-AD4A-8C0B2872095A}" type="presParOf" srcId="{6E70D355-2F4B-44E7-B222-CE7210C043CE}" destId="{C757886E-0F46-4FF1-87FF-8ADA6CFB4D1E}" srcOrd="0" destOrd="0" presId="urn:microsoft.com/office/officeart/2008/layout/LinedList"/>
    <dgm:cxn modelId="{BF096087-68A5-491D-8A39-20238DF894CC}" type="presParOf" srcId="{6E70D355-2F4B-44E7-B222-CE7210C043CE}" destId="{C2182BDC-8E56-4B2E-9377-DB3E1CB37966}" srcOrd="1" destOrd="0" presId="urn:microsoft.com/office/officeart/2008/layout/LinedList"/>
    <dgm:cxn modelId="{355A0651-FDFF-4252-86AB-170FB579D280}" type="presParOf" srcId="{C2182BDC-8E56-4B2E-9377-DB3E1CB37966}" destId="{61D2FB5C-59C6-4756-8C57-C1C5FE071697}" srcOrd="0" destOrd="0" presId="urn:microsoft.com/office/officeart/2008/layout/LinedList"/>
    <dgm:cxn modelId="{1E6D691E-BB97-4EA5-9925-2F2F434DB125}" type="presParOf" srcId="{C2182BDC-8E56-4B2E-9377-DB3E1CB37966}" destId="{095582A1-A3FF-447F-8CE1-65C5B4FB2252}" srcOrd="1" destOrd="0" presId="urn:microsoft.com/office/officeart/2008/layout/LinedList"/>
    <dgm:cxn modelId="{1ED78BC5-5365-4440-BC64-765BCF839D1F}" type="presParOf" srcId="{6E70D355-2F4B-44E7-B222-CE7210C043CE}" destId="{80FE9D0F-945F-4B5B-8999-B81480CFBA94}" srcOrd="2" destOrd="0" presId="urn:microsoft.com/office/officeart/2008/layout/LinedList"/>
    <dgm:cxn modelId="{74789220-6154-4539-B2FC-E2441855750C}" type="presParOf" srcId="{6E70D355-2F4B-44E7-B222-CE7210C043CE}" destId="{ECCB9002-9604-45EC-B2E2-CA33DB4B6DDF}" srcOrd="3" destOrd="0" presId="urn:microsoft.com/office/officeart/2008/layout/LinedList"/>
    <dgm:cxn modelId="{3671FAF7-1AC6-4E2E-A633-2F64CA7AEB8D}" type="presParOf" srcId="{ECCB9002-9604-45EC-B2E2-CA33DB4B6DDF}" destId="{4C75B2FB-7522-4D58-84C7-5918161BB1DF}" srcOrd="0" destOrd="0" presId="urn:microsoft.com/office/officeart/2008/layout/LinedList"/>
    <dgm:cxn modelId="{36B58181-B0BD-40FE-8F2A-D79E64783597}" type="presParOf" srcId="{ECCB9002-9604-45EC-B2E2-CA33DB4B6DDF}" destId="{024CA90F-AFB5-4266-8879-25B9DB19B87E}" srcOrd="1" destOrd="0" presId="urn:microsoft.com/office/officeart/2008/layout/LinedList"/>
    <dgm:cxn modelId="{64C7C5EC-76E2-4CA2-BEA1-7368D78BD318}" type="presParOf" srcId="{6E70D355-2F4B-44E7-B222-CE7210C043CE}" destId="{D7C79FC4-1EFA-4E08-861A-295A0C919226}" srcOrd="4" destOrd="0" presId="urn:microsoft.com/office/officeart/2008/layout/LinedList"/>
    <dgm:cxn modelId="{F65AB2A4-9CA2-4C58-8FD0-01F735F413D2}" type="presParOf" srcId="{6E70D355-2F4B-44E7-B222-CE7210C043CE}" destId="{633EAE56-8A61-44D7-B1A7-990DFAE3E15F}" srcOrd="5" destOrd="0" presId="urn:microsoft.com/office/officeart/2008/layout/LinedList"/>
    <dgm:cxn modelId="{7723C6DF-9899-456F-B2BE-29E207E64B63}" type="presParOf" srcId="{633EAE56-8A61-44D7-B1A7-990DFAE3E15F}" destId="{757F7565-0541-45C0-A564-E11310D59C32}" srcOrd="0" destOrd="0" presId="urn:microsoft.com/office/officeart/2008/layout/LinedList"/>
    <dgm:cxn modelId="{379C2E39-5FCE-4F5D-89FD-C3B3CC664C0F}" type="presParOf" srcId="{633EAE56-8A61-44D7-B1A7-990DFAE3E15F}" destId="{63E49DA2-0E65-4E67-A851-813402763661}" srcOrd="1" destOrd="0" presId="urn:microsoft.com/office/officeart/2008/layout/LinedList"/>
    <dgm:cxn modelId="{6E289046-16F0-4921-904D-D7C4331822F5}" type="presParOf" srcId="{6E70D355-2F4B-44E7-B222-CE7210C043CE}" destId="{81D2A4BD-BF50-4F8B-A4B7-5E3AF071661D}" srcOrd="6" destOrd="0" presId="urn:microsoft.com/office/officeart/2008/layout/LinedList"/>
    <dgm:cxn modelId="{7C867145-1FCC-4A0C-B1CC-EC38EA0C8B05}" type="presParOf" srcId="{6E70D355-2F4B-44E7-B222-CE7210C043CE}" destId="{590D2B0A-5D71-4B5B-952B-1D9743C8855A}" srcOrd="7" destOrd="0" presId="urn:microsoft.com/office/officeart/2008/layout/LinedList"/>
    <dgm:cxn modelId="{2EBE0E3F-E990-440D-8C06-F77F0667D099}" type="presParOf" srcId="{590D2B0A-5D71-4B5B-952B-1D9743C8855A}" destId="{9F7500CC-0E6B-4668-913E-9D4AF15B4DFA}" srcOrd="0" destOrd="0" presId="urn:microsoft.com/office/officeart/2008/layout/LinedList"/>
    <dgm:cxn modelId="{55502690-AFA7-46C1-8A14-5574BB2EA524}" type="presParOf" srcId="{590D2B0A-5D71-4B5B-952B-1D9743C8855A}" destId="{3A8E90F9-08CA-476F-8992-879C3E034425}" srcOrd="1"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1E2CE-E940-4B08-BFD1-651399037AB2}">
      <dsp:nvSpPr>
        <dsp:cNvPr id="0" name=""/>
        <dsp:cNvSpPr/>
      </dsp:nvSpPr>
      <dsp:spPr>
        <a:xfrm>
          <a:off x="1301111" y="-31723"/>
          <a:ext cx="4848189" cy="4848189"/>
        </a:xfrm>
        <a:prstGeom prst="circularArrow">
          <a:avLst>
            <a:gd name="adj1" fmla="val 5544"/>
            <a:gd name="adj2" fmla="val 330680"/>
            <a:gd name="adj3" fmla="val 14508654"/>
            <a:gd name="adj4" fmla="val 16954307"/>
            <a:gd name="adj5" fmla="val 5757"/>
          </a:avLst>
        </a:prstGeom>
        <a:solidFill>
          <a:schemeClr val="accent1">
            <a:tint val="40000"/>
            <a:hueOff val="0"/>
            <a:satOff val="0"/>
            <a:lumOff val="0"/>
            <a:alpha val="15000"/>
          </a:schemeClr>
        </a:solidFill>
        <a:ln>
          <a:noFill/>
        </a:ln>
        <a:effectLst/>
        <a:scene3d>
          <a:camera prst="perspectiveRelaxed">
            <a:rot lat="20265781" lon="20616148" rev="69872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dsp:style>
    </dsp:sp>
    <dsp:sp modelId="{1486403C-D9B7-4350-B57D-619561A37115}">
      <dsp:nvSpPr>
        <dsp:cNvPr id="0" name=""/>
        <dsp:cNvSpPr/>
      </dsp:nvSpPr>
      <dsp:spPr>
        <a:xfrm>
          <a:off x="2966704" y="1194"/>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en-IN" sz="1400" b="1" kern="1200" dirty="0"/>
            <a:t>Introduction</a:t>
          </a:r>
          <a:endParaRPr lang="en-IN" sz="1400" kern="1200" dirty="0"/>
        </a:p>
      </dsp:txBody>
      <dsp:txXfrm>
        <a:off x="3003731" y="38221"/>
        <a:ext cx="1442949" cy="684447"/>
      </dsp:txXfrm>
    </dsp:sp>
    <dsp:sp modelId="{A55AD586-1615-47BA-AA88-53A9E98F93EC}">
      <dsp:nvSpPr>
        <dsp:cNvPr id="0" name=""/>
        <dsp:cNvSpPr/>
      </dsp:nvSpPr>
      <dsp:spPr>
        <a:xfrm>
          <a:off x="4583108" y="779613"/>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en-IN" sz="1400" b="1" kern="1200"/>
            <a:t>ETL Process</a:t>
          </a:r>
          <a:endParaRPr lang="en-IN" sz="1400" kern="1200"/>
        </a:p>
      </dsp:txBody>
      <dsp:txXfrm>
        <a:off x="4620135" y="816640"/>
        <a:ext cx="1442949" cy="684447"/>
      </dsp:txXfrm>
    </dsp:sp>
    <dsp:sp modelId="{98E63A82-B3C7-42D2-B263-137536256132}">
      <dsp:nvSpPr>
        <dsp:cNvPr id="0" name=""/>
        <dsp:cNvSpPr/>
      </dsp:nvSpPr>
      <dsp:spPr>
        <a:xfrm>
          <a:off x="4982327" y="2528705"/>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lvl="0" algn="ctr" defTabSz="711200">
            <a:lnSpc>
              <a:spcPct val="90000"/>
            </a:lnSpc>
            <a:spcBef>
              <a:spcPct val="0"/>
            </a:spcBef>
            <a:spcAft>
              <a:spcPct val="35000"/>
            </a:spcAft>
          </a:pPr>
          <a:r>
            <a:rPr lang="en-IN" sz="1600" b="1" kern="1200" dirty="0"/>
            <a:t>Objectives</a:t>
          </a:r>
          <a:endParaRPr lang="en-IN" sz="1000" kern="1200" dirty="0"/>
        </a:p>
      </dsp:txBody>
      <dsp:txXfrm>
        <a:off x="5019354" y="2565732"/>
        <a:ext cx="1442949" cy="684447"/>
      </dsp:txXfrm>
    </dsp:sp>
    <dsp:sp modelId="{B22BC207-DF35-4D32-8AA8-A44E7D544B0D}">
      <dsp:nvSpPr>
        <dsp:cNvPr id="0" name=""/>
        <dsp:cNvSpPr/>
      </dsp:nvSpPr>
      <dsp:spPr>
        <a:xfrm>
          <a:off x="3863741" y="3931368"/>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en-IN" sz="1400" b="1" kern="1200"/>
            <a:t>Analysis</a:t>
          </a:r>
          <a:endParaRPr lang="en-IN" sz="1400" kern="1200"/>
        </a:p>
      </dsp:txBody>
      <dsp:txXfrm>
        <a:off x="3900768" y="3968395"/>
        <a:ext cx="1442949" cy="684447"/>
      </dsp:txXfrm>
    </dsp:sp>
    <dsp:sp modelId="{3572EAF5-9B8B-4D88-9E6D-2E2409C57FC4}">
      <dsp:nvSpPr>
        <dsp:cNvPr id="0" name=""/>
        <dsp:cNvSpPr/>
      </dsp:nvSpPr>
      <dsp:spPr>
        <a:xfrm>
          <a:off x="2069668" y="3931368"/>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en-IN" sz="1400" b="1" kern="1200" dirty="0"/>
            <a:t>Recommendation &amp; Insights</a:t>
          </a:r>
          <a:endParaRPr lang="en-IN" sz="1400" kern="1200" dirty="0"/>
        </a:p>
      </dsp:txBody>
      <dsp:txXfrm>
        <a:off x="2106695" y="3968395"/>
        <a:ext cx="1442949" cy="684447"/>
      </dsp:txXfrm>
    </dsp:sp>
    <dsp:sp modelId="{815D9756-D53E-45FB-9D02-0D94AE655FA6}">
      <dsp:nvSpPr>
        <dsp:cNvPr id="0" name=""/>
        <dsp:cNvSpPr/>
      </dsp:nvSpPr>
      <dsp:spPr>
        <a:xfrm>
          <a:off x="951082" y="2528705"/>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en-IN" sz="1400" b="1" kern="1200"/>
            <a:t>Dashboard</a:t>
          </a:r>
          <a:endParaRPr lang="en-IN" sz="1400" kern="1200"/>
        </a:p>
      </dsp:txBody>
      <dsp:txXfrm>
        <a:off x="988109" y="2565732"/>
        <a:ext cx="1442949" cy="684447"/>
      </dsp:txXfrm>
    </dsp:sp>
    <dsp:sp modelId="{936C6F90-506C-49BB-9C83-23A2D42913CE}">
      <dsp:nvSpPr>
        <dsp:cNvPr id="0" name=""/>
        <dsp:cNvSpPr/>
      </dsp:nvSpPr>
      <dsp:spPr>
        <a:xfrm>
          <a:off x="1350301" y="779613"/>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en-IN" sz="1400" b="1" kern="1200" dirty="0"/>
            <a:t>Conclusion</a:t>
          </a:r>
          <a:endParaRPr lang="en-IN" sz="1000" kern="1200" dirty="0"/>
        </a:p>
      </dsp:txBody>
      <dsp:txXfrm>
        <a:off x="1387328" y="816640"/>
        <a:ext cx="1442949" cy="6844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D558E-4904-4368-A614-E0003961AF6D}">
      <dsp:nvSpPr>
        <dsp:cNvPr id="0" name=""/>
        <dsp:cNvSpPr/>
      </dsp:nvSpPr>
      <dsp:spPr>
        <a:xfrm>
          <a:off x="0" y="381"/>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6CB6A-3F04-4EE2-BF07-BE29719E3BCF}">
      <dsp:nvSpPr>
        <dsp:cNvPr id="0" name=""/>
        <dsp:cNvSpPr/>
      </dsp:nvSpPr>
      <dsp:spPr>
        <a:xfrm>
          <a:off x="0" y="381"/>
          <a:ext cx="5956230" cy="522597"/>
        </a:xfrm>
        <a:prstGeom prst="rect">
          <a:avLst/>
        </a:prstGeom>
        <a:solidFill>
          <a:srgbClr val="E8E3CE">
            <a:lumMod val="90000"/>
          </a:srgb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711200">
            <a:lnSpc>
              <a:spcPct val="90000"/>
            </a:lnSpc>
            <a:spcBef>
              <a:spcPct val="0"/>
            </a:spcBef>
            <a:spcAft>
              <a:spcPct val="35000"/>
            </a:spcAft>
          </a:pPr>
          <a:r>
            <a:rPr lang="en-IN" sz="1600" b="1" kern="1200" dirty="0"/>
            <a:t>                                </a:t>
          </a:r>
          <a:r>
            <a:rPr lang="en-IN" sz="1800" b="1" kern="1200" dirty="0"/>
            <a:t>Sales Channel Strategy</a:t>
          </a:r>
          <a:endParaRPr lang="en-IN" sz="1600" b="1" kern="1200" dirty="0"/>
        </a:p>
      </dsp:txBody>
      <dsp:txXfrm>
        <a:off x="0" y="381"/>
        <a:ext cx="5956230" cy="522597"/>
      </dsp:txXfrm>
    </dsp:sp>
    <dsp:sp modelId="{DDCF6436-6C8F-407F-9D76-4216BFFD55C7}">
      <dsp:nvSpPr>
        <dsp:cNvPr id="0" name=""/>
        <dsp:cNvSpPr/>
      </dsp:nvSpPr>
      <dsp:spPr>
        <a:xfrm>
          <a:off x="0" y="522978"/>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1AB89-14BD-4C37-A311-0FDF86D4384D}">
      <dsp:nvSpPr>
        <dsp:cNvPr id="0" name=""/>
        <dsp:cNvSpPr/>
      </dsp:nvSpPr>
      <dsp:spPr>
        <a:xfrm>
          <a:off x="0" y="522978"/>
          <a:ext cx="5962053" cy="45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a:t>* Invest in e-commerce and digital marketing to boost online sales.</a:t>
          </a:r>
        </a:p>
      </dsp:txBody>
      <dsp:txXfrm>
        <a:off x="0" y="522978"/>
        <a:ext cx="5962053" cy="456784"/>
      </dsp:txXfrm>
    </dsp:sp>
    <dsp:sp modelId="{79CBE2DA-0951-4FE6-9481-807D37CB369A}">
      <dsp:nvSpPr>
        <dsp:cNvPr id="0" name=""/>
        <dsp:cNvSpPr/>
      </dsp:nvSpPr>
      <dsp:spPr>
        <a:xfrm>
          <a:off x="0" y="979763"/>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9602E-0941-4978-904A-FD66FA42BF4F}">
      <dsp:nvSpPr>
        <dsp:cNvPr id="0" name=""/>
        <dsp:cNvSpPr/>
      </dsp:nvSpPr>
      <dsp:spPr>
        <a:xfrm>
          <a:off x="0" y="979763"/>
          <a:ext cx="5962053" cy="45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a:t>* Strengthen partnerships with key retailers and distributors.</a:t>
          </a:r>
        </a:p>
      </dsp:txBody>
      <dsp:txXfrm>
        <a:off x="0" y="979763"/>
        <a:ext cx="5962053" cy="456784"/>
      </dsp:txXfrm>
    </dsp:sp>
    <dsp:sp modelId="{9C0B18D6-9557-48DE-BBE7-A3CD6747BB0A}">
      <dsp:nvSpPr>
        <dsp:cNvPr id="0" name=""/>
        <dsp:cNvSpPr/>
      </dsp:nvSpPr>
      <dsp:spPr>
        <a:xfrm>
          <a:off x="0" y="1436547"/>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B1E7B4-E5CF-4D8E-9608-84113693C151}">
      <dsp:nvSpPr>
        <dsp:cNvPr id="0" name=""/>
        <dsp:cNvSpPr/>
      </dsp:nvSpPr>
      <dsp:spPr>
        <a:xfrm>
          <a:off x="0" y="1436547"/>
          <a:ext cx="5962053" cy="45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a:t>* Explore opportunities for omnichannel retailing.</a:t>
          </a:r>
        </a:p>
      </dsp:txBody>
      <dsp:txXfrm>
        <a:off x="0" y="1436547"/>
        <a:ext cx="5962053" cy="4567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26E5E-CE55-42BF-944E-BA4349189733}">
      <dsp:nvSpPr>
        <dsp:cNvPr id="0" name=""/>
        <dsp:cNvSpPr/>
      </dsp:nvSpPr>
      <dsp:spPr>
        <a:xfrm>
          <a:off x="0" y="0"/>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6BF792-9773-43D7-975A-2BA79B7342FC}">
      <dsp:nvSpPr>
        <dsp:cNvPr id="0" name=""/>
        <dsp:cNvSpPr/>
      </dsp:nvSpPr>
      <dsp:spPr>
        <a:xfrm>
          <a:off x="0" y="0"/>
          <a:ext cx="6028922" cy="520982"/>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a:t>		</a:t>
          </a:r>
          <a:r>
            <a:rPr lang="en-IN" sz="1800" kern="1200" dirty="0"/>
            <a:t>    </a:t>
          </a:r>
          <a:r>
            <a:rPr lang="en-IN" sz="1800" b="1" kern="1200" dirty="0"/>
            <a:t>Geographic Expansion</a:t>
          </a:r>
          <a:endParaRPr lang="en-IN" sz="1600" kern="1200" dirty="0"/>
        </a:p>
      </dsp:txBody>
      <dsp:txXfrm>
        <a:off x="0" y="0"/>
        <a:ext cx="6028922" cy="520982"/>
      </dsp:txXfrm>
    </dsp:sp>
    <dsp:sp modelId="{F1DE6EC7-B2F2-4D4A-BB52-B1B6CBDB2618}">
      <dsp:nvSpPr>
        <dsp:cNvPr id="0" name=""/>
        <dsp:cNvSpPr/>
      </dsp:nvSpPr>
      <dsp:spPr>
        <a:xfrm>
          <a:off x="0" y="520983"/>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1B6420-60D4-4541-BBB0-D44B67193BD2}">
      <dsp:nvSpPr>
        <dsp:cNvPr id="0" name=""/>
        <dsp:cNvSpPr/>
      </dsp:nvSpPr>
      <dsp:spPr>
        <a:xfrm>
          <a:off x="0" y="520982"/>
          <a:ext cx="6028922" cy="52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kern="1200" dirty="0"/>
            <a:t>* Conduct market research to identify new growth markets.</a:t>
          </a:r>
        </a:p>
      </dsp:txBody>
      <dsp:txXfrm>
        <a:off x="0" y="520982"/>
        <a:ext cx="6028922" cy="520982"/>
      </dsp:txXfrm>
    </dsp:sp>
    <dsp:sp modelId="{F43F5915-F686-43E3-BD40-012ACF80F4FE}">
      <dsp:nvSpPr>
        <dsp:cNvPr id="0" name=""/>
        <dsp:cNvSpPr/>
      </dsp:nvSpPr>
      <dsp:spPr>
        <a:xfrm>
          <a:off x="0" y="1041966"/>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E8E63-A6B3-4170-850F-CD268A24ADBE}">
      <dsp:nvSpPr>
        <dsp:cNvPr id="0" name=""/>
        <dsp:cNvSpPr/>
      </dsp:nvSpPr>
      <dsp:spPr>
        <a:xfrm>
          <a:off x="0" y="1041965"/>
          <a:ext cx="6028922" cy="52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kern="1200"/>
            <a:t>* Adapt marketing and distribution strategies to local preferences.</a:t>
          </a:r>
        </a:p>
      </dsp:txBody>
      <dsp:txXfrm>
        <a:off x="0" y="1041965"/>
        <a:ext cx="6028922" cy="520982"/>
      </dsp:txXfrm>
    </dsp:sp>
    <dsp:sp modelId="{A4873C26-0DCA-439E-AF79-B8801C3F00B0}">
      <dsp:nvSpPr>
        <dsp:cNvPr id="0" name=""/>
        <dsp:cNvSpPr/>
      </dsp:nvSpPr>
      <dsp:spPr>
        <a:xfrm>
          <a:off x="0" y="1562948"/>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CFF0BA-3746-46D1-8EC8-5D31C42E20FF}">
      <dsp:nvSpPr>
        <dsp:cNvPr id="0" name=""/>
        <dsp:cNvSpPr/>
      </dsp:nvSpPr>
      <dsp:spPr>
        <a:xfrm>
          <a:off x="0" y="1562948"/>
          <a:ext cx="6028922" cy="52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kern="1200"/>
            <a:t>* Establish strategic partnerships with local distributors.</a:t>
          </a:r>
        </a:p>
      </dsp:txBody>
      <dsp:txXfrm>
        <a:off x="0" y="1562948"/>
        <a:ext cx="6028922" cy="520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CD9BD-307E-49D1-9D22-C7979C9F6E80}">
      <dsp:nvSpPr>
        <dsp:cNvPr id="0" name=""/>
        <dsp:cNvSpPr/>
      </dsp:nvSpPr>
      <dsp:spPr>
        <a:xfrm>
          <a:off x="0" y="122308"/>
          <a:ext cx="6762789" cy="1122034"/>
        </a:xfrm>
        <a:prstGeom prst="roundRect">
          <a:avLst>
            <a:gd name="adj" fmla="val 10000"/>
          </a:avLst>
        </a:prstGeom>
        <a:solidFill>
          <a:schemeClr val="accent1">
            <a:hueOff val="0"/>
            <a:satOff val="0"/>
            <a:lumOff val="0"/>
            <a:alphaOff val="0"/>
          </a:scheme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                </a:t>
          </a:r>
          <a:r>
            <a:rPr lang="en-US" sz="2400" b="1" kern="1200" dirty="0">
              <a:solidFill>
                <a:schemeClr val="tx2">
                  <a:lumMod val="50000"/>
                </a:schemeClr>
              </a:solidFill>
            </a:rPr>
            <a:t>Extract</a:t>
          </a:r>
        </a:p>
        <a:p>
          <a:pPr lvl="0" algn="ctr" defTabSz="889000">
            <a:lnSpc>
              <a:spcPct val="90000"/>
            </a:lnSpc>
            <a:spcBef>
              <a:spcPct val="0"/>
            </a:spcBef>
            <a:spcAft>
              <a:spcPct val="35000"/>
            </a:spcAft>
          </a:pPr>
          <a:r>
            <a:rPr lang="en-US" sz="2000" kern="1200" dirty="0"/>
            <a:t>               </a:t>
          </a:r>
          <a:r>
            <a:rPr lang="en-US" sz="1800" kern="1200" dirty="0"/>
            <a:t>Importing Raw Excel File</a:t>
          </a:r>
          <a:endParaRPr lang="en-IN" sz="2000" kern="1200" dirty="0"/>
        </a:p>
      </dsp:txBody>
      <dsp:txXfrm>
        <a:off x="32863" y="155171"/>
        <a:ext cx="5302396" cy="1056308"/>
      </dsp:txXfrm>
    </dsp:sp>
    <dsp:sp modelId="{6ACCD70D-8F65-41CE-8CD2-03707A512EA2}">
      <dsp:nvSpPr>
        <dsp:cNvPr id="0" name=""/>
        <dsp:cNvSpPr/>
      </dsp:nvSpPr>
      <dsp:spPr>
        <a:xfrm>
          <a:off x="596716" y="1642620"/>
          <a:ext cx="6762789" cy="1270261"/>
        </a:xfrm>
        <a:prstGeom prst="roundRect">
          <a:avLst>
            <a:gd name="adj" fmla="val 10000"/>
          </a:avLst>
        </a:prstGeom>
        <a:solidFill>
          <a:schemeClr val="accent1">
            <a:hueOff val="0"/>
            <a:satOff val="0"/>
            <a:lumOff val="0"/>
            <a:alphaOff val="0"/>
          </a:scheme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tx2">
                  <a:lumMod val="50000"/>
                </a:schemeClr>
              </a:solidFill>
            </a:rPr>
            <a:t>Transform</a:t>
          </a:r>
          <a:endParaRPr lang="en-US" sz="2000" b="1" kern="1200" dirty="0">
            <a:solidFill>
              <a:schemeClr val="tx2">
                <a:lumMod val="50000"/>
              </a:schemeClr>
            </a:solidFill>
          </a:endParaRPr>
        </a:p>
        <a:p>
          <a:pPr lvl="0" algn="l" defTabSz="1066800">
            <a:lnSpc>
              <a:spcPct val="90000"/>
            </a:lnSpc>
            <a:spcBef>
              <a:spcPct val="0"/>
            </a:spcBef>
            <a:spcAft>
              <a:spcPct val="35000"/>
            </a:spcAft>
          </a:pPr>
          <a:r>
            <a:rPr lang="en-US" sz="2000" kern="1200" dirty="0"/>
            <a:t> *R</a:t>
          </a:r>
          <a:r>
            <a:rPr lang="en-US" sz="1800" kern="1200" dirty="0"/>
            <a:t>emoving Unwanted Records with Null Values </a:t>
          </a:r>
        </a:p>
        <a:p>
          <a:pPr lvl="0" algn="l" defTabSz="1066800">
            <a:lnSpc>
              <a:spcPct val="90000"/>
            </a:lnSpc>
            <a:spcBef>
              <a:spcPct val="0"/>
            </a:spcBef>
            <a:spcAft>
              <a:spcPct val="35000"/>
            </a:spcAft>
          </a:pPr>
          <a:r>
            <a:rPr lang="en-US" sz="1800" kern="1200" dirty="0"/>
            <a:t> *Creating Required Additional Columns</a:t>
          </a:r>
          <a:endParaRPr lang="en-IN" sz="2000" kern="1200" dirty="0"/>
        </a:p>
      </dsp:txBody>
      <dsp:txXfrm>
        <a:off x="633921" y="1679825"/>
        <a:ext cx="5203339" cy="1195851"/>
      </dsp:txXfrm>
    </dsp:sp>
    <dsp:sp modelId="{D1F2BF83-12BD-41BC-9E84-A4AFAA979C8A}">
      <dsp:nvSpPr>
        <dsp:cNvPr id="0" name=""/>
        <dsp:cNvSpPr/>
      </dsp:nvSpPr>
      <dsp:spPr>
        <a:xfrm>
          <a:off x="1193433" y="3294904"/>
          <a:ext cx="6762789" cy="1154546"/>
        </a:xfrm>
        <a:prstGeom prst="roundRect">
          <a:avLst>
            <a:gd name="adj" fmla="val 10000"/>
          </a:avLst>
        </a:prstGeom>
        <a:solidFill>
          <a:schemeClr val="accent1">
            <a:hueOff val="0"/>
            <a:satOff val="0"/>
            <a:lumOff val="0"/>
            <a:alphaOff val="0"/>
          </a:scheme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tx2">
                  <a:lumMod val="50000"/>
                </a:schemeClr>
              </a:solidFill>
            </a:rPr>
            <a:t>Load</a:t>
          </a:r>
          <a:endParaRPr lang="en-US" sz="2500" b="1" kern="1200" dirty="0">
            <a:solidFill>
              <a:schemeClr val="tx2">
                <a:lumMod val="50000"/>
              </a:schemeClr>
            </a:solidFill>
          </a:endParaRPr>
        </a:p>
        <a:p>
          <a:pPr lvl="0" algn="l" defTabSz="1066800">
            <a:lnSpc>
              <a:spcPct val="90000"/>
            </a:lnSpc>
            <a:spcBef>
              <a:spcPct val="0"/>
            </a:spcBef>
            <a:spcAft>
              <a:spcPct val="35000"/>
            </a:spcAft>
          </a:pPr>
          <a:r>
            <a:rPr lang="en-US" sz="1800" kern="1200" dirty="0"/>
            <a:t>Loading the Transformed Data into Tableau, Power BI and MySQL</a:t>
          </a:r>
          <a:endParaRPr lang="en-IN" sz="1800" kern="1200" dirty="0"/>
        </a:p>
      </dsp:txBody>
      <dsp:txXfrm>
        <a:off x="1227248" y="3328719"/>
        <a:ext cx="5210119" cy="1086916"/>
      </dsp:txXfrm>
    </dsp:sp>
    <dsp:sp modelId="{896379E1-A9B5-48A9-A52E-8C8EB5DB5C56}">
      <dsp:nvSpPr>
        <dsp:cNvPr id="0" name=""/>
        <dsp:cNvSpPr/>
      </dsp:nvSpPr>
      <dsp:spPr>
        <a:xfrm>
          <a:off x="5874466" y="1036376"/>
          <a:ext cx="888323" cy="888323"/>
        </a:xfrm>
        <a:prstGeom prst="downArrow">
          <a:avLst>
            <a:gd name="adj1" fmla="val 55000"/>
            <a:gd name="adj2" fmla="val 45000"/>
          </a:avLst>
        </a:prstGeom>
        <a:solidFill>
          <a:srgbClr val="DCE0E4"/>
        </a:solidFill>
        <a:ln w="15875" cap="flat" cmpd="sng" algn="ctr">
          <a:solidFill>
            <a:schemeClr val="accent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IN" sz="3600" kern="1200"/>
        </a:p>
      </dsp:txBody>
      <dsp:txXfrm>
        <a:off x="6074339" y="1036376"/>
        <a:ext cx="488577" cy="668463"/>
      </dsp:txXfrm>
    </dsp:sp>
    <dsp:sp modelId="{C122A78D-61B8-4424-AC47-7C89741AB0E7}">
      <dsp:nvSpPr>
        <dsp:cNvPr id="0" name=""/>
        <dsp:cNvSpPr/>
      </dsp:nvSpPr>
      <dsp:spPr>
        <a:xfrm>
          <a:off x="6471183" y="2621691"/>
          <a:ext cx="888323" cy="888323"/>
        </a:xfrm>
        <a:prstGeom prst="downArrow">
          <a:avLst>
            <a:gd name="adj1" fmla="val 55000"/>
            <a:gd name="adj2" fmla="val 45000"/>
          </a:avLst>
        </a:prstGeom>
        <a:solidFill>
          <a:srgbClr val="DCE0E4"/>
        </a:solidFill>
        <a:ln w="15875" cap="flat" cmpd="sng" algn="ctr">
          <a:solidFill>
            <a:schemeClr val="accent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IN" sz="3600" kern="1200"/>
        </a:p>
      </dsp:txBody>
      <dsp:txXfrm>
        <a:off x="6671056" y="2621691"/>
        <a:ext cx="488577" cy="668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9628-ADE7-4585-94E6-B9D088AFF0DF}">
      <dsp:nvSpPr>
        <dsp:cNvPr id="0" name=""/>
        <dsp:cNvSpPr/>
      </dsp:nvSpPr>
      <dsp:spPr>
        <a:xfrm>
          <a:off x="0" y="88826"/>
          <a:ext cx="4664340" cy="335790"/>
        </a:xfrm>
        <a:prstGeom prst="roundRect">
          <a:avLst/>
        </a:prstGeom>
        <a:solidFill>
          <a:schemeClr val="dk1"/>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b="1" kern="1200" dirty="0">
              <a:solidFill>
                <a:schemeClr val="bg1"/>
              </a:solidFill>
            </a:rPr>
            <a:t>                 	       </a:t>
          </a:r>
          <a:r>
            <a:rPr lang="en-IN" sz="1400" b="1" kern="1200" cap="none" spc="0" dirty="0">
              <a:ln w="0"/>
              <a:solidFill>
                <a:schemeClr val="bg1"/>
              </a:solidFill>
              <a:effectLst>
                <a:outerShdw blurRad="38100" dist="19050" dir="2700000" algn="tl" rotWithShape="0">
                  <a:schemeClr val="dk1">
                    <a:alpha val="40000"/>
                  </a:schemeClr>
                </a:outerShdw>
              </a:effectLst>
            </a:rPr>
            <a:t> Overall Sales Trend</a:t>
          </a:r>
          <a:endParaRPr lang="en-IN" sz="1400" b="1" kern="1200" dirty="0">
            <a:solidFill>
              <a:schemeClr val="bg1"/>
            </a:solidFill>
          </a:endParaRPr>
        </a:p>
      </dsp:txBody>
      <dsp:txXfrm>
        <a:off x="16392" y="105218"/>
        <a:ext cx="4631556" cy="303006"/>
      </dsp:txXfrm>
    </dsp:sp>
    <dsp:sp modelId="{013ACDF2-AE49-46A7-A232-30C487CD9A32}">
      <dsp:nvSpPr>
        <dsp:cNvPr id="0" name=""/>
        <dsp:cNvSpPr/>
      </dsp:nvSpPr>
      <dsp:spPr>
        <a:xfrm>
          <a:off x="0" y="422769"/>
          <a:ext cx="4664340" cy="3357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a:t>* </a:t>
          </a:r>
          <a:r>
            <a:rPr lang="en-IN" sz="1400" kern="1200" dirty="0" err="1">
              <a:solidFill>
                <a:schemeClr val="bg1">
                  <a:lumMod val="95000"/>
                </a:schemeClr>
              </a:solidFill>
            </a:rPr>
            <a:t>Analyze</a:t>
          </a:r>
          <a:r>
            <a:rPr lang="en-IN" sz="1400" kern="1200" dirty="0">
              <a:solidFill>
                <a:schemeClr val="bg1">
                  <a:lumMod val="95000"/>
                </a:schemeClr>
              </a:solidFill>
            </a:rPr>
            <a:t> the overall sales trend </a:t>
          </a:r>
          <a:r>
            <a:rPr lang="en-IN" sz="1400" kern="1200" dirty="0"/>
            <a:t>over the past few years.</a:t>
          </a:r>
        </a:p>
      </dsp:txBody>
      <dsp:txXfrm>
        <a:off x="16392" y="439161"/>
        <a:ext cx="4631556" cy="303006"/>
      </dsp:txXfrm>
    </dsp:sp>
    <dsp:sp modelId="{F88DCBD1-C8AD-4808-A71C-B0EAED1D920B}">
      <dsp:nvSpPr>
        <dsp:cNvPr id="0" name=""/>
        <dsp:cNvSpPr/>
      </dsp:nvSpPr>
      <dsp:spPr>
        <a:xfrm>
          <a:off x="0" y="798879"/>
          <a:ext cx="4664340" cy="3357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Identify periods of growth and decline.</a:t>
          </a:r>
        </a:p>
      </dsp:txBody>
      <dsp:txXfrm>
        <a:off x="16392" y="815271"/>
        <a:ext cx="4631556" cy="303006"/>
      </dsp:txXfrm>
    </dsp:sp>
    <dsp:sp modelId="{9464D32A-2B20-4F83-BB6F-EC339537061E}">
      <dsp:nvSpPr>
        <dsp:cNvPr id="0" name=""/>
        <dsp:cNvSpPr/>
      </dsp:nvSpPr>
      <dsp:spPr>
        <a:xfrm>
          <a:off x="0" y="1174989"/>
          <a:ext cx="4664340" cy="3357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Calculate year-over-year (YoY) growth rates.</a:t>
          </a:r>
        </a:p>
      </dsp:txBody>
      <dsp:txXfrm>
        <a:off x="16392" y="1191381"/>
        <a:ext cx="4631556" cy="303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0146A-E348-4524-B9A8-7AA1AF9B0212}">
      <dsp:nvSpPr>
        <dsp:cNvPr id="0" name=""/>
        <dsp:cNvSpPr/>
      </dsp:nvSpPr>
      <dsp:spPr>
        <a:xfrm>
          <a:off x="0" y="0"/>
          <a:ext cx="4664339" cy="303183"/>
        </a:xfrm>
        <a:prstGeom prst="roundRect">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Product Performance</a:t>
          </a:r>
        </a:p>
      </dsp:txBody>
      <dsp:txXfrm>
        <a:off x="14800" y="14800"/>
        <a:ext cx="4634739" cy="273583"/>
      </dsp:txXfrm>
    </dsp:sp>
    <dsp:sp modelId="{23DEFE26-6E3D-4C45-B46C-BC2DEA255D32}">
      <dsp:nvSpPr>
        <dsp:cNvPr id="0" name=""/>
        <dsp:cNvSpPr/>
      </dsp:nvSpPr>
      <dsp:spPr>
        <a:xfrm>
          <a:off x="0" y="316514"/>
          <a:ext cx="4664339" cy="3031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Analyze sales by product category and subcategory.</a:t>
          </a:r>
        </a:p>
      </dsp:txBody>
      <dsp:txXfrm>
        <a:off x="14800" y="331314"/>
        <a:ext cx="4634739" cy="273583"/>
      </dsp:txXfrm>
    </dsp:sp>
    <dsp:sp modelId="{4C4C124C-5458-4D51-83D7-C0A0DDF0C4AF}">
      <dsp:nvSpPr>
        <dsp:cNvPr id="0" name=""/>
        <dsp:cNvSpPr/>
      </dsp:nvSpPr>
      <dsp:spPr>
        <a:xfrm>
          <a:off x="0" y="632564"/>
          <a:ext cx="4664339" cy="3031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Identify top-selling and underperforming products.</a:t>
          </a:r>
        </a:p>
      </dsp:txBody>
      <dsp:txXfrm>
        <a:off x="14800" y="647364"/>
        <a:ext cx="4634739" cy="273583"/>
      </dsp:txXfrm>
    </dsp:sp>
    <dsp:sp modelId="{5C7C4799-AB9D-4647-84DA-DE77BFD38FAA}">
      <dsp:nvSpPr>
        <dsp:cNvPr id="0" name=""/>
        <dsp:cNvSpPr/>
      </dsp:nvSpPr>
      <dsp:spPr>
        <a:xfrm>
          <a:off x="0" y="948614"/>
          <a:ext cx="4664339" cy="3031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Calculate product-level profitability.</a:t>
          </a:r>
        </a:p>
      </dsp:txBody>
      <dsp:txXfrm>
        <a:off x="14800" y="963414"/>
        <a:ext cx="4634739" cy="2735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B9FD6-659E-4A06-B665-F6128FDD22A7}">
      <dsp:nvSpPr>
        <dsp:cNvPr id="0" name=""/>
        <dsp:cNvSpPr/>
      </dsp:nvSpPr>
      <dsp:spPr>
        <a:xfrm>
          <a:off x="0" y="0"/>
          <a:ext cx="7233367" cy="311805"/>
        </a:xfrm>
        <a:prstGeom prst="roundRect">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b="1" kern="1200" dirty="0"/>
            <a:t>				Customer Segmentation</a:t>
          </a:r>
        </a:p>
      </dsp:txBody>
      <dsp:txXfrm>
        <a:off x="15221" y="15221"/>
        <a:ext cx="7202925" cy="281363"/>
      </dsp:txXfrm>
    </dsp:sp>
    <dsp:sp modelId="{D191D9F6-8DC4-48FC-80CD-4B88E08666DA}">
      <dsp:nvSpPr>
        <dsp:cNvPr id="0" name=""/>
        <dsp:cNvSpPr/>
      </dsp:nvSpPr>
      <dsp:spPr>
        <a:xfrm>
          <a:off x="0" y="354215"/>
          <a:ext cx="7233367" cy="3118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 Segment customers based on demographics, purchase behavior, or other relevant criteria.</a:t>
          </a:r>
        </a:p>
      </dsp:txBody>
      <dsp:txXfrm>
        <a:off x="15221" y="369436"/>
        <a:ext cx="7202925" cy="281363"/>
      </dsp:txXfrm>
    </dsp:sp>
    <dsp:sp modelId="{940AAE6D-5221-443C-864D-6B5D00C7DAC0}">
      <dsp:nvSpPr>
        <dsp:cNvPr id="0" name=""/>
        <dsp:cNvSpPr/>
      </dsp:nvSpPr>
      <dsp:spPr>
        <a:xfrm>
          <a:off x="0" y="703460"/>
          <a:ext cx="7233367" cy="3118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 Analyze sales performance by customer segment.</a:t>
          </a:r>
        </a:p>
      </dsp:txBody>
      <dsp:txXfrm>
        <a:off x="15221" y="718681"/>
        <a:ext cx="7202925" cy="281363"/>
      </dsp:txXfrm>
    </dsp:sp>
    <dsp:sp modelId="{FCCA349C-2728-42DD-A881-719B24C1091A}">
      <dsp:nvSpPr>
        <dsp:cNvPr id="0" name=""/>
        <dsp:cNvSpPr/>
      </dsp:nvSpPr>
      <dsp:spPr>
        <a:xfrm>
          <a:off x="0" y="1052705"/>
          <a:ext cx="7233367" cy="3118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 Identify high-value customer segments for targeted marketing efforts.</a:t>
          </a:r>
        </a:p>
      </dsp:txBody>
      <dsp:txXfrm>
        <a:off x="15221" y="1067926"/>
        <a:ext cx="7202925" cy="2813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B8370-C623-4927-96F3-16CECC6A4B5F}">
      <dsp:nvSpPr>
        <dsp:cNvPr id="0" name=""/>
        <dsp:cNvSpPr/>
      </dsp:nvSpPr>
      <dsp:spPr>
        <a:xfrm>
          <a:off x="0" y="31445"/>
          <a:ext cx="7233367" cy="336960"/>
        </a:xfrm>
        <a:prstGeom prst="roundRect">
          <a:avLst/>
        </a:prstGeom>
        <a:solidFill>
          <a:schemeClr val="dk1"/>
        </a:solidFill>
        <a:ln w="15875" cap="flat" cmpd="sng" algn="ctr">
          <a:solidFill>
            <a:schemeClr val="tx1"/>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b="1" kern="1200" dirty="0"/>
            <a:t>				Sales Channel Analysis</a:t>
          </a:r>
          <a:endParaRPr lang="en-IN" sz="1400" kern="1200" dirty="0"/>
        </a:p>
      </dsp:txBody>
      <dsp:txXfrm>
        <a:off x="16449" y="47894"/>
        <a:ext cx="7200469" cy="304062"/>
      </dsp:txXfrm>
    </dsp:sp>
    <dsp:sp modelId="{390D1C3C-C1C3-4F33-A68A-F24203A5934F}">
      <dsp:nvSpPr>
        <dsp:cNvPr id="0" name=""/>
        <dsp:cNvSpPr/>
      </dsp:nvSpPr>
      <dsp:spPr>
        <a:xfrm>
          <a:off x="0" y="383206"/>
          <a:ext cx="7233367" cy="336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Compare sales performance across different sales channels (e.g., online, retail, wholesale).</a:t>
          </a:r>
        </a:p>
      </dsp:txBody>
      <dsp:txXfrm>
        <a:off x="16449" y="399655"/>
        <a:ext cx="7200469" cy="304062"/>
      </dsp:txXfrm>
    </dsp:sp>
    <dsp:sp modelId="{7A50C1CA-E733-475E-9F0C-C9994F1099E5}">
      <dsp:nvSpPr>
        <dsp:cNvPr id="0" name=""/>
        <dsp:cNvSpPr/>
      </dsp:nvSpPr>
      <dsp:spPr>
        <a:xfrm>
          <a:off x="0" y="754726"/>
          <a:ext cx="7233367" cy="336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Identify the most profitable channels and areas for improvement.</a:t>
          </a:r>
        </a:p>
      </dsp:txBody>
      <dsp:txXfrm>
        <a:off x="16449" y="771175"/>
        <a:ext cx="7200469" cy="304062"/>
      </dsp:txXfrm>
    </dsp:sp>
    <dsp:sp modelId="{F304559C-4BFB-4AA6-8D31-FD0A010C662D}">
      <dsp:nvSpPr>
        <dsp:cNvPr id="0" name=""/>
        <dsp:cNvSpPr/>
      </dsp:nvSpPr>
      <dsp:spPr>
        <a:xfrm>
          <a:off x="0" y="1126246"/>
          <a:ext cx="7233367" cy="336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Consider channel optimization strategies (e.g., multi-channel marketing).</a:t>
          </a:r>
        </a:p>
      </dsp:txBody>
      <dsp:txXfrm>
        <a:off x="16449" y="1142695"/>
        <a:ext cx="7200469" cy="304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864F6-EDF1-4040-A043-38641B029B53}">
      <dsp:nvSpPr>
        <dsp:cNvPr id="0" name=""/>
        <dsp:cNvSpPr/>
      </dsp:nvSpPr>
      <dsp:spPr>
        <a:xfrm>
          <a:off x="0" y="5386"/>
          <a:ext cx="7140063" cy="335790"/>
        </a:xfrm>
        <a:prstGeom prst="roundRect">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b="1" kern="1200" dirty="0"/>
            <a:t>				Geographic Analysis</a:t>
          </a:r>
          <a:endParaRPr lang="en-IN" sz="1400" kern="1200" dirty="0"/>
        </a:p>
      </dsp:txBody>
      <dsp:txXfrm>
        <a:off x="16392" y="21778"/>
        <a:ext cx="7107279" cy="303006"/>
      </dsp:txXfrm>
    </dsp:sp>
    <dsp:sp modelId="{EBAC7B8E-9942-402F-AA9C-818E5AA1A5AB}">
      <dsp:nvSpPr>
        <dsp:cNvPr id="0" name=""/>
        <dsp:cNvSpPr/>
      </dsp:nvSpPr>
      <dsp:spPr>
        <a:xfrm>
          <a:off x="0" y="381496"/>
          <a:ext cx="7140063" cy="3357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Analyze sales by region or country.</a:t>
          </a:r>
        </a:p>
      </dsp:txBody>
      <dsp:txXfrm>
        <a:off x="16392" y="397888"/>
        <a:ext cx="7107279" cy="303006"/>
      </dsp:txXfrm>
    </dsp:sp>
    <dsp:sp modelId="{13FB862E-3C11-4714-8FF6-659356E87514}">
      <dsp:nvSpPr>
        <dsp:cNvPr id="0" name=""/>
        <dsp:cNvSpPr/>
      </dsp:nvSpPr>
      <dsp:spPr>
        <a:xfrm>
          <a:off x="0" y="757606"/>
          <a:ext cx="7140063" cy="3357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Identify high-potential markets for expansion.</a:t>
          </a:r>
        </a:p>
      </dsp:txBody>
      <dsp:txXfrm>
        <a:off x="16392" y="773998"/>
        <a:ext cx="7107279" cy="303006"/>
      </dsp:txXfrm>
    </dsp:sp>
    <dsp:sp modelId="{DAADF6CD-0DFF-4FC8-A0EB-2C86A667F053}">
      <dsp:nvSpPr>
        <dsp:cNvPr id="0" name=""/>
        <dsp:cNvSpPr/>
      </dsp:nvSpPr>
      <dsp:spPr>
        <a:xfrm>
          <a:off x="0" y="1133716"/>
          <a:ext cx="7140063" cy="3357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a:t>* Consider regional marketing and distribution strategies.</a:t>
          </a:r>
        </a:p>
      </dsp:txBody>
      <dsp:txXfrm>
        <a:off x="16392" y="1150108"/>
        <a:ext cx="7107279" cy="3030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C63DB-3B8D-4AC3-988C-CF9A71F26CA9}">
      <dsp:nvSpPr>
        <dsp:cNvPr id="0" name=""/>
        <dsp:cNvSpPr/>
      </dsp:nvSpPr>
      <dsp:spPr>
        <a:xfrm>
          <a:off x="0" y="1226"/>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66968-B9F9-4D01-B105-DE5500DBA9D2}">
      <dsp:nvSpPr>
        <dsp:cNvPr id="0" name=""/>
        <dsp:cNvSpPr/>
      </dsp:nvSpPr>
      <dsp:spPr>
        <a:xfrm>
          <a:off x="0" y="1226"/>
          <a:ext cx="5887872" cy="438136"/>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Product Optimization</a:t>
          </a:r>
          <a:endParaRPr lang="en-IN" sz="1800" b="1" kern="1200" dirty="0"/>
        </a:p>
      </dsp:txBody>
      <dsp:txXfrm>
        <a:off x="0" y="1226"/>
        <a:ext cx="5887872" cy="438136"/>
      </dsp:txXfrm>
    </dsp:sp>
    <dsp:sp modelId="{B06790F4-8AB2-4FCE-B081-5CB03163500F}">
      <dsp:nvSpPr>
        <dsp:cNvPr id="0" name=""/>
        <dsp:cNvSpPr/>
      </dsp:nvSpPr>
      <dsp:spPr>
        <a:xfrm>
          <a:off x="0" y="439362"/>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84F17-DC2A-487E-A626-EAAEEF3A8C2E}">
      <dsp:nvSpPr>
        <dsp:cNvPr id="0" name=""/>
        <dsp:cNvSpPr/>
      </dsp:nvSpPr>
      <dsp:spPr>
        <a:xfrm>
          <a:off x="0" y="439362"/>
          <a:ext cx="5887872" cy="80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t>* Focus on promoting top-selling products and discontinuing underperforming ones</a:t>
          </a:r>
          <a:r>
            <a:rPr lang="en-US" sz="1600" kern="1200" dirty="0" smtClean="0"/>
            <a:t>. Or we can do that buy analyzing what's wrong with the product</a:t>
          </a:r>
          <a:endParaRPr lang="en-IN" sz="1600" kern="1200" dirty="0"/>
        </a:p>
      </dsp:txBody>
      <dsp:txXfrm>
        <a:off x="0" y="439362"/>
        <a:ext cx="5887872" cy="804009"/>
      </dsp:txXfrm>
    </dsp:sp>
    <dsp:sp modelId="{0C46FBBB-1F71-4591-93E1-BC91B5D2BA06}">
      <dsp:nvSpPr>
        <dsp:cNvPr id="0" name=""/>
        <dsp:cNvSpPr/>
      </dsp:nvSpPr>
      <dsp:spPr>
        <a:xfrm>
          <a:off x="0" y="1243372"/>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E053B-8938-4787-A3C9-B8758FDB0BF1}">
      <dsp:nvSpPr>
        <dsp:cNvPr id="0" name=""/>
        <dsp:cNvSpPr/>
      </dsp:nvSpPr>
      <dsp:spPr>
        <a:xfrm>
          <a:off x="0" y="1243372"/>
          <a:ext cx="5893628" cy="32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 </a:t>
          </a:r>
          <a:r>
            <a:rPr lang="en-US" sz="1600" kern="1200" dirty="0"/>
            <a:t>Consider product bundling and cross-selling opportunities.</a:t>
          </a:r>
          <a:endParaRPr lang="en-IN" sz="1400" kern="1200" dirty="0"/>
        </a:p>
      </dsp:txBody>
      <dsp:txXfrm>
        <a:off x="0" y="1243372"/>
        <a:ext cx="5893628" cy="324557"/>
      </dsp:txXfrm>
    </dsp:sp>
    <dsp:sp modelId="{B2E4DF69-BFBF-4581-8119-3C6934114A04}">
      <dsp:nvSpPr>
        <dsp:cNvPr id="0" name=""/>
        <dsp:cNvSpPr/>
      </dsp:nvSpPr>
      <dsp:spPr>
        <a:xfrm>
          <a:off x="0" y="1567930"/>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06080-F036-4D1B-AB9C-98338CD80AB9}">
      <dsp:nvSpPr>
        <dsp:cNvPr id="0" name=""/>
        <dsp:cNvSpPr/>
      </dsp:nvSpPr>
      <dsp:spPr>
        <a:xfrm>
          <a:off x="0" y="1567930"/>
          <a:ext cx="5893628" cy="32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 </a:t>
          </a:r>
          <a:r>
            <a:rPr lang="en-US" sz="1600" kern="1200" dirty="0"/>
            <a:t>Invest in product innovation and development.</a:t>
          </a:r>
          <a:endParaRPr lang="en-IN" sz="1400" kern="1200" dirty="0"/>
        </a:p>
      </dsp:txBody>
      <dsp:txXfrm>
        <a:off x="0" y="1567930"/>
        <a:ext cx="5893628" cy="3245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7886E-0F46-4FF1-87FF-8ADA6CFB4D1E}">
      <dsp:nvSpPr>
        <dsp:cNvPr id="0" name=""/>
        <dsp:cNvSpPr/>
      </dsp:nvSpPr>
      <dsp:spPr>
        <a:xfrm>
          <a:off x="0" y="0"/>
          <a:ext cx="5893629" cy="0"/>
        </a:xfrm>
        <a:prstGeom prst="line">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61D2FB5C-59C6-4756-8C57-C1C5FE071697}">
      <dsp:nvSpPr>
        <dsp:cNvPr id="0" name=""/>
        <dsp:cNvSpPr/>
      </dsp:nvSpPr>
      <dsp:spPr>
        <a:xfrm>
          <a:off x="0" y="0"/>
          <a:ext cx="5893629" cy="522149"/>
        </a:xfrm>
        <a:prstGeom prst="rect">
          <a:avLst/>
        </a:prstGeom>
        <a:solidFill>
          <a:schemeClr val="bg2">
            <a:lumMod val="90000"/>
          </a:schemeClr>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a:solidFill>
                <a:srgbClr val="000000">
                  <a:hueOff val="0"/>
                  <a:satOff val="0"/>
                  <a:lumOff val="0"/>
                  <a:alphaOff val="0"/>
                </a:srgbClr>
              </a:solidFill>
              <a:latin typeface="Franklin Gothic Book" panose="020F0502020204030204"/>
              <a:ea typeface="+mn-ea"/>
              <a:cs typeface="+mn-cs"/>
            </a:rPr>
            <a:t>Customer</a:t>
          </a:r>
          <a:r>
            <a:rPr lang="en-IN" sz="1800" b="1" kern="1200" dirty="0"/>
            <a:t> Relationship Management</a:t>
          </a:r>
        </a:p>
      </dsp:txBody>
      <dsp:txXfrm>
        <a:off x="0" y="0"/>
        <a:ext cx="5893629" cy="522149"/>
      </dsp:txXfrm>
    </dsp:sp>
    <dsp:sp modelId="{80FE9D0F-945F-4B5B-8999-B81480CFBA94}">
      <dsp:nvSpPr>
        <dsp:cNvPr id="0" name=""/>
        <dsp:cNvSpPr/>
      </dsp:nvSpPr>
      <dsp:spPr>
        <a:xfrm>
          <a:off x="0" y="522149"/>
          <a:ext cx="58936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75B2FB-7522-4D58-84C7-5918161BB1DF}">
      <dsp:nvSpPr>
        <dsp:cNvPr id="0" name=""/>
        <dsp:cNvSpPr/>
      </dsp:nvSpPr>
      <dsp:spPr>
        <a:xfrm>
          <a:off x="0" y="522149"/>
          <a:ext cx="5893629" cy="52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a:t>* Implement a customer loyalty program to retain high-value customers.</a:t>
          </a:r>
        </a:p>
      </dsp:txBody>
      <dsp:txXfrm>
        <a:off x="0" y="522149"/>
        <a:ext cx="5893629" cy="522149"/>
      </dsp:txXfrm>
    </dsp:sp>
    <dsp:sp modelId="{D7C79FC4-1EFA-4E08-861A-295A0C919226}">
      <dsp:nvSpPr>
        <dsp:cNvPr id="0" name=""/>
        <dsp:cNvSpPr/>
      </dsp:nvSpPr>
      <dsp:spPr>
        <a:xfrm>
          <a:off x="0" y="1044298"/>
          <a:ext cx="58936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7F7565-0541-45C0-A564-E11310D59C32}">
      <dsp:nvSpPr>
        <dsp:cNvPr id="0" name=""/>
        <dsp:cNvSpPr/>
      </dsp:nvSpPr>
      <dsp:spPr>
        <a:xfrm>
          <a:off x="0" y="1044298"/>
          <a:ext cx="5893629" cy="52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a:t>* Personalize marketing campaigns based on customer preferences.</a:t>
          </a:r>
        </a:p>
      </dsp:txBody>
      <dsp:txXfrm>
        <a:off x="0" y="1044298"/>
        <a:ext cx="5893629" cy="522149"/>
      </dsp:txXfrm>
    </dsp:sp>
    <dsp:sp modelId="{81D2A4BD-BF50-4F8B-A4B7-5E3AF071661D}">
      <dsp:nvSpPr>
        <dsp:cNvPr id="0" name=""/>
        <dsp:cNvSpPr/>
      </dsp:nvSpPr>
      <dsp:spPr>
        <a:xfrm>
          <a:off x="0" y="1566447"/>
          <a:ext cx="58936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7500CC-0E6B-4668-913E-9D4AF15B4DFA}">
      <dsp:nvSpPr>
        <dsp:cNvPr id="0" name=""/>
        <dsp:cNvSpPr/>
      </dsp:nvSpPr>
      <dsp:spPr>
        <a:xfrm>
          <a:off x="0" y="1566447"/>
          <a:ext cx="5893629" cy="52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a:t>* Improve customer service and support.</a:t>
          </a:r>
        </a:p>
      </dsp:txBody>
      <dsp:txXfrm>
        <a:off x="0" y="1566447"/>
        <a:ext cx="5893629" cy="52214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26" Type="http://schemas.microsoft.com/office/2007/relationships/diagramDrawing" Target="../diagrams/drawing7.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5" Type="http://schemas.openxmlformats.org/officeDocument/2006/relationships/diagramColors" Target="../diagrams/colors7.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24" Type="http://schemas.openxmlformats.org/officeDocument/2006/relationships/diagramQuickStyle" Target="../diagrams/quickStyle7.xml"/><Relationship Id="rId5" Type="http://schemas.openxmlformats.org/officeDocument/2006/relationships/diagramColors" Target="../diagrams/colors3.xml"/><Relationship Id="rId15" Type="http://schemas.openxmlformats.org/officeDocument/2006/relationships/diagramColors" Target="../diagrams/colors5.xml"/><Relationship Id="rId23" Type="http://schemas.openxmlformats.org/officeDocument/2006/relationships/diagramLayout" Target="../diagrams/layout7.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18" Type="http://schemas.openxmlformats.org/officeDocument/2006/relationships/diagramLayout" Target="../diagrams/layout11.xml"/><Relationship Id="rId3" Type="http://schemas.openxmlformats.org/officeDocument/2006/relationships/diagramLayout" Target="../diagrams/layout8.xml"/><Relationship Id="rId21" Type="http://schemas.microsoft.com/office/2007/relationships/diagramDrawing" Target="../diagrams/drawing11.xml"/><Relationship Id="rId7" Type="http://schemas.openxmlformats.org/officeDocument/2006/relationships/diagramData" Target="../diagrams/data9.xml"/><Relationship Id="rId12" Type="http://schemas.openxmlformats.org/officeDocument/2006/relationships/diagramData" Target="../diagrams/data10.xml"/><Relationship Id="rId17" Type="http://schemas.openxmlformats.org/officeDocument/2006/relationships/diagramData" Target="../diagrams/data11.xml"/><Relationship Id="rId2" Type="http://schemas.openxmlformats.org/officeDocument/2006/relationships/diagramData" Target="../diagrams/data8.xml"/><Relationship Id="rId16" Type="http://schemas.microsoft.com/office/2007/relationships/diagramDrawing" Target="../diagrams/drawing10.xml"/><Relationship Id="rId20" Type="http://schemas.openxmlformats.org/officeDocument/2006/relationships/diagramColors" Target="../diagrams/colors11.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19" Type="http://schemas.openxmlformats.org/officeDocument/2006/relationships/diagramQuickStyle" Target="../diagrams/quickStyle11.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13893" y="1963473"/>
            <a:ext cx="7595821" cy="1833505"/>
          </a:xfrm>
        </p:spPr>
        <p:txBody>
          <a:bodyPr>
            <a:normAutofit/>
          </a:bodyPr>
          <a:lstStyle/>
          <a:p>
            <a:r>
              <a:rPr lang="en-US" sz="3200" b="1" dirty="0"/>
              <a:t>Adventure Works Sales Analysis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9C5EEF-64B8-C8A5-3107-A373610B9B4E}"/>
              </a:ext>
            </a:extLst>
          </p:cNvPr>
          <p:cNvSpPr txBox="1"/>
          <p:nvPr/>
        </p:nvSpPr>
        <p:spPr>
          <a:xfrm>
            <a:off x="7941365" y="3963285"/>
            <a:ext cx="1520687" cy="369332"/>
          </a:xfrm>
          <a:prstGeom prst="rect">
            <a:avLst/>
          </a:prstGeom>
          <a:noFill/>
        </p:spPr>
        <p:txBody>
          <a:bodyPr wrap="square" rtlCol="0">
            <a:spAutoFit/>
          </a:bodyPr>
          <a:lstStyle/>
          <a:p>
            <a:r>
              <a:rPr lang="en-IN" b="1" dirty="0"/>
              <a:t>Group 4</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5FF4555A-3ECD-1A60-BA33-0C7B9EA27EA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3ADE8C9-325A-189C-DA95-4C49E483708B}"/>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pic>
        <p:nvPicPr>
          <p:cNvPr id="5" name="Picture 4">
            <a:extLst>
              <a:ext uri="{FF2B5EF4-FFF2-40B4-BE49-F238E27FC236}">
                <a16:creationId xmlns:a16="http://schemas.microsoft.com/office/drawing/2014/main" id="{9DB98BEB-2A48-DE2C-9B5E-E3C8A2AC3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94"/>
            <a:ext cx="12192000" cy="6823811"/>
          </a:xfrm>
          <a:prstGeom prst="rect">
            <a:avLst/>
          </a:prstGeom>
        </p:spPr>
      </p:pic>
    </p:spTree>
    <p:extLst>
      <p:ext uri="{BB962C8B-B14F-4D97-AF65-F5344CB8AC3E}">
        <p14:creationId xmlns:p14="http://schemas.microsoft.com/office/powerpoint/2010/main" val="267747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E35313A4-C4C8-5770-111B-652F6EE6267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9B7AA92-E7DC-BCD5-DD81-B8B757CBA7FB}"/>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pic>
        <p:nvPicPr>
          <p:cNvPr id="4" name="Picture 3">
            <a:extLst>
              <a:ext uri="{FF2B5EF4-FFF2-40B4-BE49-F238E27FC236}">
                <a16:creationId xmlns:a16="http://schemas.microsoft.com/office/drawing/2014/main" id="{C7758C5E-DC85-099A-9D3B-B967DE937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03"/>
            <a:ext cx="12192000" cy="6837594"/>
          </a:xfrm>
          <a:prstGeom prst="rect">
            <a:avLst/>
          </a:prstGeom>
        </p:spPr>
      </p:pic>
    </p:spTree>
    <p:extLst>
      <p:ext uri="{BB962C8B-B14F-4D97-AF65-F5344CB8AC3E}">
        <p14:creationId xmlns:p14="http://schemas.microsoft.com/office/powerpoint/2010/main" val="285781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C0CF921E-A100-BA79-1D5B-F1B0925E2C5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79120E6-B7A1-C25D-391E-A719071483E4}"/>
              </a:ext>
            </a:extLst>
          </p:cNvPr>
          <p:cNvSpPr/>
          <p:nvPr/>
        </p:nvSpPr>
        <p:spPr>
          <a:xfrm>
            <a:off x="4239245" y="109835"/>
            <a:ext cx="3395481"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Conclusion</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sp>
        <p:nvSpPr>
          <p:cNvPr id="3" name="TextBox 2">
            <a:extLst>
              <a:ext uri="{FF2B5EF4-FFF2-40B4-BE49-F238E27FC236}">
                <a16:creationId xmlns:a16="http://schemas.microsoft.com/office/drawing/2014/main" id="{4AC87AE3-8CF4-0227-1880-672820152D4E}"/>
              </a:ext>
            </a:extLst>
          </p:cNvPr>
          <p:cNvSpPr txBox="1"/>
          <p:nvPr/>
        </p:nvSpPr>
        <p:spPr>
          <a:xfrm>
            <a:off x="1542266" y="1800808"/>
            <a:ext cx="9533170" cy="2862322"/>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By leveraging the insights gained from this analysis, Adventure Works can make informed decisions to drive sales growth, improve profitability, and enhance customer satisfaction. Continuous monitoring and analysis of sales performance will be crucial to adapt to changing market conditions and maintain a competitive edge</a:t>
            </a:r>
            <a:r>
              <a:rPr lang="en-US" sz="2400" dirty="0" smtClean="0">
                <a:ln w="0"/>
                <a:effectLst>
                  <a:outerShdw blurRad="38100" dist="19050" dir="2700000" algn="tl" rotWithShape="0">
                    <a:schemeClr val="dk1">
                      <a:alpha val="40000"/>
                    </a:schemeClr>
                  </a:outerShdw>
                </a:effectLst>
              </a:rPr>
              <a:t>. We can see a sudden dip in sales in the year of 2014 we have to understand where we can improve the sales of our product</a:t>
            </a:r>
            <a:endParaRPr lang="en-US" sz="2400" dirty="0">
              <a:ln w="0"/>
              <a:effectLst>
                <a:outerShdw blurRad="38100" dist="19050" dir="2700000" algn="tl" rotWithShape="0">
                  <a:schemeClr val="dk1">
                    <a:alpha val="40000"/>
                  </a:schemeClr>
                </a:outerShdw>
              </a:effectLst>
            </a:endParaRPr>
          </a:p>
          <a:p>
            <a:endParaRPr lang="en-US" dirty="0"/>
          </a:p>
          <a:p>
            <a:endParaRPr lang="en-IN" dirty="0"/>
          </a:p>
        </p:txBody>
      </p:sp>
    </p:spTree>
    <p:extLst>
      <p:ext uri="{BB962C8B-B14F-4D97-AF65-F5344CB8AC3E}">
        <p14:creationId xmlns:p14="http://schemas.microsoft.com/office/powerpoint/2010/main" val="93529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598355FC-9522-5FB2-E5CE-05693683A0D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2DA190-F798-4444-87F9-DB264A8A4623}"/>
              </a:ext>
            </a:extLst>
          </p:cNvPr>
          <p:cNvSpPr/>
          <p:nvPr/>
        </p:nvSpPr>
        <p:spPr>
          <a:xfrm>
            <a:off x="4491650" y="2573116"/>
            <a:ext cx="3208699"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Thank You</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77995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22900-4501-A031-865C-A9D1F9252FA8}"/>
              </a:ext>
            </a:extLst>
          </p:cNvPr>
          <p:cNvSpPr/>
          <p:nvPr/>
        </p:nvSpPr>
        <p:spPr>
          <a:xfrm>
            <a:off x="3739040" y="109835"/>
            <a:ext cx="4713919"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Team members</a:t>
            </a:r>
          </a:p>
        </p:txBody>
      </p:sp>
      <p:sp>
        <p:nvSpPr>
          <p:cNvPr id="3" name="TextBox 2">
            <a:extLst>
              <a:ext uri="{FF2B5EF4-FFF2-40B4-BE49-F238E27FC236}">
                <a16:creationId xmlns:a16="http://schemas.microsoft.com/office/drawing/2014/main" id="{B33D8815-8488-B1FB-407F-AD7E6206AC3F}"/>
              </a:ext>
            </a:extLst>
          </p:cNvPr>
          <p:cNvSpPr txBox="1"/>
          <p:nvPr/>
        </p:nvSpPr>
        <p:spPr>
          <a:xfrm>
            <a:off x="2287244" y="1600613"/>
            <a:ext cx="4620451" cy="4094509"/>
          </a:xfrm>
          <a:prstGeom prst="rect">
            <a:avLst/>
          </a:prstGeom>
          <a:noFill/>
        </p:spPr>
        <p:txBody>
          <a:bodyPr wrap="square" rtlCol="0">
            <a:normAutofit/>
          </a:bodyPr>
          <a:lstStyle/>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Sanskriti Watkar</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Pavithra M</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Akash Bakshi</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Mohit Tanwar</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 Sharan</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Osama Aftab</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Syed Hussaini </a:t>
            </a:r>
          </a:p>
        </p:txBody>
      </p:sp>
    </p:spTree>
    <p:extLst>
      <p:ext uri="{BB962C8B-B14F-4D97-AF65-F5344CB8AC3E}">
        <p14:creationId xmlns:p14="http://schemas.microsoft.com/office/powerpoint/2010/main" val="92905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8EB148FA-809B-3509-B04B-B01CE3471F3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B205769-165D-59B5-E8AF-3BE993FF4875}"/>
              </a:ext>
            </a:extLst>
          </p:cNvPr>
          <p:cNvSpPr/>
          <p:nvPr/>
        </p:nvSpPr>
        <p:spPr>
          <a:xfrm>
            <a:off x="4746716" y="109835"/>
            <a:ext cx="2380523"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Agenda</a:t>
            </a:r>
          </a:p>
        </p:txBody>
      </p:sp>
      <p:graphicFrame>
        <p:nvGraphicFramePr>
          <p:cNvPr id="6" name="Diagram 5">
            <a:extLst>
              <a:ext uri="{FF2B5EF4-FFF2-40B4-BE49-F238E27FC236}">
                <a16:creationId xmlns:a16="http://schemas.microsoft.com/office/drawing/2014/main" id="{C585CD70-3461-1EC7-D7B7-2637C38B7D49}"/>
              </a:ext>
            </a:extLst>
          </p:cNvPr>
          <p:cNvGraphicFramePr/>
          <p:nvPr>
            <p:extLst>
              <p:ext uri="{D42A27DB-BD31-4B8C-83A1-F6EECF244321}">
                <p14:modId xmlns:p14="http://schemas.microsoft.com/office/powerpoint/2010/main" val="2876921666"/>
              </p:ext>
            </p:extLst>
          </p:nvPr>
        </p:nvGraphicFramePr>
        <p:xfrm>
          <a:off x="2370793" y="1062478"/>
          <a:ext cx="7450413" cy="469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Placeholder 10" descr="close up of building">
            <a:extLst>
              <a:ext uri="{FF2B5EF4-FFF2-40B4-BE49-F238E27FC236}">
                <a16:creationId xmlns:a16="http://schemas.microsoft.com/office/drawing/2014/main" id="{F18E4005-C29F-D1B9-7D96-E2ECF91C9B80}"/>
              </a:ext>
            </a:extLst>
          </p:cNvPr>
          <p:cNvPicPr>
            <a:picLocks noChangeAspect="1"/>
          </p:cNvPicPr>
          <p:nvPr/>
        </p:nvPicPr>
        <p:blipFill>
          <a:blip r:embed="rId7">
            <a:alphaModFix amt="4000"/>
          </a:blip>
          <a:srcRect l="15351" r="15351"/>
          <a:stretch>
            <a:fillRect/>
          </a:stretch>
        </p:blipFill>
        <p:spPr>
          <a:xfrm>
            <a:off x="0" y="0"/>
            <a:ext cx="12192000" cy="6748165"/>
          </a:xfrm>
          <a:prstGeom prst="rect">
            <a:avLst/>
          </a:prstGeom>
        </p:spPr>
      </p:pic>
    </p:spTree>
    <p:extLst>
      <p:ext uri="{BB962C8B-B14F-4D97-AF65-F5344CB8AC3E}">
        <p14:creationId xmlns:p14="http://schemas.microsoft.com/office/powerpoint/2010/main" val="31848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4043063B-5063-51B6-BECE-8DBCABA200F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C005080-C88A-52FB-B52D-70F5A63F6F5E}"/>
              </a:ext>
            </a:extLst>
          </p:cNvPr>
          <p:cNvSpPr/>
          <p:nvPr/>
        </p:nvSpPr>
        <p:spPr>
          <a:xfrm>
            <a:off x="4085992" y="109835"/>
            <a:ext cx="3701975"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Introduction</a:t>
            </a:r>
          </a:p>
        </p:txBody>
      </p:sp>
      <p:sp>
        <p:nvSpPr>
          <p:cNvPr id="3" name="TextBox 2">
            <a:extLst>
              <a:ext uri="{FF2B5EF4-FFF2-40B4-BE49-F238E27FC236}">
                <a16:creationId xmlns:a16="http://schemas.microsoft.com/office/drawing/2014/main" id="{54A53E31-92C4-1DA5-E2BC-3CAA532CA93D}"/>
              </a:ext>
            </a:extLst>
          </p:cNvPr>
          <p:cNvSpPr txBox="1"/>
          <p:nvPr/>
        </p:nvSpPr>
        <p:spPr>
          <a:xfrm>
            <a:off x="921852" y="1326731"/>
            <a:ext cx="10875896" cy="3693319"/>
          </a:xfrm>
          <a:prstGeom prst="rect">
            <a:avLst/>
          </a:prstGeom>
          <a:noFill/>
        </p:spPr>
        <p:txBody>
          <a:bodyPr wrap="square" rtlCol="0" anchor="ctr">
            <a:spAutoFit/>
          </a:bodyPr>
          <a:lstStyle/>
          <a:p>
            <a:r>
              <a:rPr lang="en-US" sz="2600" b="1" dirty="0">
                <a:ln w="0"/>
                <a:effectLst>
                  <a:outerShdw blurRad="38100" dist="19050" dir="2700000" algn="tl" rotWithShape="0">
                    <a:schemeClr val="dk1">
                      <a:alpha val="40000"/>
                    </a:schemeClr>
                  </a:outerShdw>
                </a:effectLst>
              </a:rPr>
              <a:t>Today we’ll review The analysis of the sales performance of Adventure Works, a multinational manufacturing company. By examining key metrics and the trends, we aim to identify opportunities for growth, optimize sales strategies, and enhance overall business performance. This company Sales analysis involves gaining an understanding of the financial situation of an organization by reviewing the organization's financial statements. It consists of the evaluation of the financial condition, operating performance and the forecasting of its future condition and performance.</a:t>
            </a:r>
          </a:p>
          <a:p>
            <a:endParaRPr lang="en-IN" sz="2600" b="1" dirty="0">
              <a:ln w="0"/>
              <a:effectLst>
                <a:outerShdw blurRad="38100" dist="19050" dir="2700000" algn="tl" rotWithShape="0">
                  <a:schemeClr val="dk1">
                    <a:alpha val="40000"/>
                  </a:schemeClr>
                </a:outerShdw>
              </a:effectLst>
            </a:endParaRPr>
          </a:p>
        </p:txBody>
      </p:sp>
      <p:pic>
        <p:nvPicPr>
          <p:cNvPr id="4" name="Picture Placeholder 3" descr="close up of building">
            <a:extLst>
              <a:ext uri="{FF2B5EF4-FFF2-40B4-BE49-F238E27FC236}">
                <a16:creationId xmlns:a16="http://schemas.microsoft.com/office/drawing/2014/main" id="{1701F451-409D-4773-AB28-826DAA3CA362}"/>
              </a:ext>
            </a:extLst>
          </p:cNvPr>
          <p:cNvPicPr>
            <a:picLocks noChangeAspect="1"/>
          </p:cNvPicPr>
          <p:nvPr/>
        </p:nvPicPr>
        <p:blipFill>
          <a:blip r:embed="rId2">
            <a:alphaModFix amt="5000"/>
          </a:blip>
          <a:srcRect l="22544" r="22544"/>
          <a:stretch>
            <a:fillRect/>
          </a:stretch>
        </p:blipFill>
        <p:spPr>
          <a:xfrm>
            <a:off x="7663070" y="108416"/>
            <a:ext cx="4441372" cy="6183054"/>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pic>
    </p:spTree>
    <p:extLst>
      <p:ext uri="{BB962C8B-B14F-4D97-AF65-F5344CB8AC3E}">
        <p14:creationId xmlns:p14="http://schemas.microsoft.com/office/powerpoint/2010/main" val="887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AB9DDF02-E68D-D77C-C595-AC99BCA0D39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8053E45-D88C-C6E7-2A68-ACE6AC9E07D8}"/>
              </a:ext>
            </a:extLst>
          </p:cNvPr>
          <p:cNvSpPr/>
          <p:nvPr/>
        </p:nvSpPr>
        <p:spPr>
          <a:xfrm>
            <a:off x="4083589" y="109835"/>
            <a:ext cx="3706785"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ETL Process</a:t>
            </a:r>
          </a:p>
        </p:txBody>
      </p:sp>
      <p:graphicFrame>
        <p:nvGraphicFramePr>
          <p:cNvPr id="5" name="Diagram 4">
            <a:extLst>
              <a:ext uri="{FF2B5EF4-FFF2-40B4-BE49-F238E27FC236}">
                <a16:creationId xmlns:a16="http://schemas.microsoft.com/office/drawing/2014/main" id="{1ADA7491-CEE0-E8E2-9A0C-99693BDE2DA0}"/>
              </a:ext>
            </a:extLst>
          </p:cNvPr>
          <p:cNvGraphicFramePr/>
          <p:nvPr>
            <p:extLst>
              <p:ext uri="{D42A27DB-BD31-4B8C-83A1-F6EECF244321}">
                <p14:modId xmlns:p14="http://schemas.microsoft.com/office/powerpoint/2010/main" val="479069437"/>
              </p:ext>
            </p:extLst>
          </p:nvPr>
        </p:nvGraphicFramePr>
        <p:xfrm>
          <a:off x="1958869" y="1216057"/>
          <a:ext cx="7956223" cy="4555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53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96D258D1-738C-3352-558A-CE8EDC2C7C6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966DEA3-03BE-42A2-E07B-034186179ED4}"/>
              </a:ext>
            </a:extLst>
          </p:cNvPr>
          <p:cNvSpPr/>
          <p:nvPr/>
        </p:nvSpPr>
        <p:spPr>
          <a:xfrm>
            <a:off x="4340649" y="109835"/>
            <a:ext cx="3192669"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O</a:t>
            </a:r>
            <a:r>
              <a:rPr lang="en-US" sz="5400" b="1" dirty="0">
                <a:ln w="0">
                  <a:solidFill>
                    <a:schemeClr val="tx1">
                      <a:lumMod val="95000"/>
                      <a:lumOff val="5000"/>
                    </a:schemeClr>
                  </a:solidFill>
                </a:ln>
                <a:gradFill>
                  <a:gsLst>
                    <a:gs pos="21000">
                      <a:srgbClr val="53575C"/>
                    </a:gs>
                    <a:gs pos="88000">
                      <a:srgbClr val="C5C7CA"/>
                    </a:gs>
                  </a:gsLst>
                  <a:lin ang="5400000"/>
                </a:gradFill>
                <a:effectLst/>
              </a:rPr>
              <a:t>bjectives</a:t>
            </a:r>
          </a:p>
        </p:txBody>
      </p:sp>
      <p:graphicFrame>
        <p:nvGraphicFramePr>
          <p:cNvPr id="14" name="Diagram 13">
            <a:extLst>
              <a:ext uri="{FF2B5EF4-FFF2-40B4-BE49-F238E27FC236}">
                <a16:creationId xmlns:a16="http://schemas.microsoft.com/office/drawing/2014/main" id="{0C5BA195-83CA-10D1-8727-6A96F2BAA7D7}"/>
              </a:ext>
            </a:extLst>
          </p:cNvPr>
          <p:cNvGraphicFramePr/>
          <p:nvPr>
            <p:extLst>
              <p:ext uri="{D42A27DB-BD31-4B8C-83A1-F6EECF244321}">
                <p14:modId xmlns:p14="http://schemas.microsoft.com/office/powerpoint/2010/main" val="492965938"/>
              </p:ext>
            </p:extLst>
          </p:nvPr>
        </p:nvGraphicFramePr>
        <p:xfrm>
          <a:off x="7417837" y="3655280"/>
          <a:ext cx="4664340" cy="1557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53878707-0B9F-A429-B831-FB4CE54CE8A0}"/>
              </a:ext>
            </a:extLst>
          </p:cNvPr>
          <p:cNvGraphicFramePr/>
          <p:nvPr>
            <p:extLst>
              <p:ext uri="{D42A27DB-BD31-4B8C-83A1-F6EECF244321}">
                <p14:modId xmlns:p14="http://schemas.microsoft.com/office/powerpoint/2010/main" val="3190126283"/>
              </p:ext>
            </p:extLst>
          </p:nvPr>
        </p:nvGraphicFramePr>
        <p:xfrm>
          <a:off x="7417837" y="2176738"/>
          <a:ext cx="4664339" cy="1252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a:extLst>
              <a:ext uri="{FF2B5EF4-FFF2-40B4-BE49-F238E27FC236}">
                <a16:creationId xmlns:a16="http://schemas.microsoft.com/office/drawing/2014/main" id="{21E413DA-54CC-7B6C-D638-E0F44752907F}"/>
              </a:ext>
            </a:extLst>
          </p:cNvPr>
          <p:cNvGraphicFramePr/>
          <p:nvPr>
            <p:extLst>
              <p:ext uri="{D42A27DB-BD31-4B8C-83A1-F6EECF244321}">
                <p14:modId xmlns:p14="http://schemas.microsoft.com/office/powerpoint/2010/main" val="1356195065"/>
              </p:ext>
            </p:extLst>
          </p:nvPr>
        </p:nvGraphicFramePr>
        <p:xfrm>
          <a:off x="109823" y="3064519"/>
          <a:ext cx="7233367" cy="136948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Diagram 16">
            <a:extLst>
              <a:ext uri="{FF2B5EF4-FFF2-40B4-BE49-F238E27FC236}">
                <a16:creationId xmlns:a16="http://schemas.microsoft.com/office/drawing/2014/main" id="{4AB2782B-1905-DCF9-3391-D9E7E708402C}"/>
              </a:ext>
            </a:extLst>
          </p:cNvPr>
          <p:cNvGraphicFramePr/>
          <p:nvPr>
            <p:extLst>
              <p:ext uri="{D42A27DB-BD31-4B8C-83A1-F6EECF244321}">
                <p14:modId xmlns:p14="http://schemas.microsoft.com/office/powerpoint/2010/main" val="2127364722"/>
              </p:ext>
            </p:extLst>
          </p:nvPr>
        </p:nvGraphicFramePr>
        <p:xfrm>
          <a:off x="109824" y="1193644"/>
          <a:ext cx="7233367" cy="147489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8" name="Diagram 17">
            <a:extLst>
              <a:ext uri="{FF2B5EF4-FFF2-40B4-BE49-F238E27FC236}">
                <a16:creationId xmlns:a16="http://schemas.microsoft.com/office/drawing/2014/main" id="{FFA71C0B-8CFF-991A-91B2-407E58741374}"/>
              </a:ext>
            </a:extLst>
          </p:cNvPr>
          <p:cNvGraphicFramePr/>
          <p:nvPr>
            <p:extLst>
              <p:ext uri="{D42A27DB-BD31-4B8C-83A1-F6EECF244321}">
                <p14:modId xmlns:p14="http://schemas.microsoft.com/office/powerpoint/2010/main" val="1123294345"/>
              </p:ext>
            </p:extLst>
          </p:nvPr>
        </p:nvGraphicFramePr>
        <p:xfrm>
          <a:off x="203127" y="4822252"/>
          <a:ext cx="7140063" cy="147489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9714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5E5B795D-9AC5-6810-D59A-42D4C580B87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8E9E859-AF93-F11E-C044-F0FECD69CA52}"/>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sp>
        <p:nvSpPr>
          <p:cNvPr id="3" name="TextBox 2">
            <a:extLst>
              <a:ext uri="{FF2B5EF4-FFF2-40B4-BE49-F238E27FC236}">
                <a16:creationId xmlns:a16="http://schemas.microsoft.com/office/drawing/2014/main" id="{328494F4-4A33-1949-AA2B-9BE81F0A43E0}"/>
              </a:ext>
            </a:extLst>
          </p:cNvPr>
          <p:cNvSpPr txBox="1"/>
          <p:nvPr/>
        </p:nvSpPr>
        <p:spPr>
          <a:xfrm>
            <a:off x="810208" y="894666"/>
            <a:ext cx="10571584" cy="5909310"/>
          </a:xfrm>
          <a:prstGeom prst="rect">
            <a:avLst/>
          </a:prstGeom>
          <a:noFill/>
        </p:spPr>
        <p:txBody>
          <a:bodyPr wrap="square" rtlCol="0" anchor="ctr">
            <a:spAutoFit/>
          </a:bodyPr>
          <a:lstStyle/>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Total </a:t>
            </a:r>
            <a:r>
              <a:rPr lang="en-US" i="0" dirty="0">
                <a:ln w="0"/>
                <a:effectLst>
                  <a:outerShdw blurRad="38100" dist="19050" dir="2700000" algn="tl" rotWithShape="0">
                    <a:schemeClr val="dk1">
                      <a:alpha val="40000"/>
                    </a:schemeClr>
                  </a:outerShdw>
                </a:effectLst>
              </a:rPr>
              <a:t>Sales Amount trended down, resulting in a 90.88% </a:t>
            </a:r>
            <a:r>
              <a:rPr lang="en-US" i="0" dirty="0" smtClean="0">
                <a:ln w="0"/>
                <a:effectLst>
                  <a:outerShdw blurRad="38100" dist="19050" dir="2700000" algn="tl" rotWithShape="0">
                    <a:schemeClr val="dk1">
                      <a:alpha val="40000"/>
                    </a:schemeClr>
                  </a:outerShdw>
                </a:effectLst>
              </a:rPr>
              <a:t>decrease </a:t>
            </a:r>
            <a:r>
              <a:rPr lang="en-US" i="0" dirty="0">
                <a:ln w="0"/>
                <a:effectLst>
                  <a:outerShdw blurRad="38100" dist="19050" dir="2700000" algn="tl" rotWithShape="0">
                    <a:schemeClr val="dk1">
                      <a:alpha val="40000"/>
                    </a:schemeClr>
                  </a:outerShdw>
                </a:effectLst>
              </a:rPr>
              <a:t>between 2011 </a:t>
            </a:r>
            <a:r>
              <a:rPr lang="en-US" i="0" dirty="0" smtClean="0">
                <a:ln w="0"/>
                <a:effectLst>
                  <a:outerShdw blurRad="38100" dist="19050" dir="2700000" algn="tl" rotWithShape="0">
                    <a:schemeClr val="dk1">
                      <a:alpha val="40000"/>
                    </a:schemeClr>
                  </a:outerShdw>
                </a:effectLst>
              </a:rPr>
              <a:t> </a:t>
            </a:r>
            <a:r>
              <a:rPr lang="en-US" i="0" dirty="0">
                <a:ln w="0"/>
                <a:effectLst>
                  <a:outerShdw blurRad="38100" dist="19050" dir="2700000" algn="tl" rotWithShape="0">
                    <a:schemeClr val="dk1">
                      <a:alpha val="40000"/>
                    </a:schemeClr>
                  </a:outerShdw>
                </a:effectLst>
              </a:rPr>
              <a:t>2014 and </a:t>
            </a:r>
            <a:br>
              <a:rPr lang="en-US" i="0" dirty="0">
                <a:ln w="0"/>
                <a:effectLst>
                  <a:outerShdw blurRad="38100" dist="19050" dir="2700000" algn="tl" rotWithShape="0">
                    <a:schemeClr val="dk1">
                      <a:alpha val="40000"/>
                    </a:schemeClr>
                  </a:outerShdw>
                </a:effectLst>
              </a:rPr>
            </a:br>
            <a:r>
              <a:rPr lang="en-US" i="0" dirty="0">
                <a:ln w="0"/>
                <a:effectLst>
                  <a:outerShdw blurRad="38100" dist="19050" dir="2700000" algn="tl" rotWithShape="0">
                    <a:schemeClr val="dk1">
                      <a:alpha val="40000"/>
                    </a:schemeClr>
                  </a:outerShdw>
                </a:effectLst>
              </a:rPr>
              <a:t>Final profit trended down, resulting in a 90.15% decrease between 2011 and 2014.﻿</a:t>
            </a:r>
            <a:endParaRPr lang="en-US" i="0" dirty="0" smtClean="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smtClean="0">
                <a:ln w="0"/>
                <a:effectLst>
                  <a:outerShdw blurRad="38100" dist="19050" dir="2700000" algn="tl" rotWithShape="0">
                    <a:schemeClr val="dk1">
                      <a:alpha val="40000"/>
                    </a:schemeClr>
                  </a:outerShdw>
                </a:effectLst>
              </a:rPr>
              <a:t>We can see there is a sudden dip in sales in 2014 that is </a:t>
            </a:r>
            <a:r>
              <a:rPr lang="en-US" dirty="0" err="1" smtClean="0">
                <a:ln w="0"/>
                <a:effectLst>
                  <a:outerShdw blurRad="38100" dist="19050" dir="2700000" algn="tl" rotWithShape="0">
                    <a:schemeClr val="dk1">
                      <a:alpha val="40000"/>
                    </a:schemeClr>
                  </a:outerShdw>
                </a:effectLst>
              </a:rPr>
              <a:t>droped</a:t>
            </a:r>
            <a:r>
              <a:rPr lang="en-US" dirty="0" smtClean="0">
                <a:ln w="0"/>
                <a:effectLst>
                  <a:outerShdw blurRad="38100" dist="19050" dir="2700000" algn="tl" rotWithShape="0">
                    <a:schemeClr val="dk1">
                      <a:alpha val="40000"/>
                    </a:schemeClr>
                  </a:outerShdw>
                </a:effectLst>
              </a:rPr>
              <a:t> a lot </a:t>
            </a:r>
            <a:r>
              <a:rPr lang="en-US" dirty="0" err="1" smtClean="0">
                <a:ln w="0"/>
                <a:effectLst>
                  <a:outerShdw blurRad="38100" dist="19050" dir="2700000" algn="tl" rotWithShape="0">
                    <a:schemeClr val="dk1">
                      <a:alpha val="40000"/>
                    </a:schemeClr>
                  </a:outerShdw>
                </a:effectLst>
              </a:rPr>
              <a:t>i.e</a:t>
            </a:r>
            <a:r>
              <a:rPr lang="en-US" dirty="0" smtClean="0">
                <a:ln w="0"/>
                <a:effectLst>
                  <a:outerShdw blurRad="38100" dist="19050" dir="2700000" algn="tl" rotWithShape="0">
                    <a:schemeClr val="dk1">
                      <a:alpha val="40000"/>
                    </a:schemeClr>
                  </a:outerShdw>
                </a:effectLst>
              </a:rPr>
              <a:t> is from 16.35 to 0.5 we have to focus and try and </a:t>
            </a:r>
            <a:r>
              <a:rPr lang="en-US" smtClean="0">
                <a:ln w="0"/>
                <a:effectLst>
                  <a:outerShdw blurRad="38100" dist="19050" dir="2700000" algn="tl" rotWithShape="0">
                    <a:schemeClr val="dk1">
                      <a:alpha val="40000"/>
                    </a:schemeClr>
                  </a:outerShdw>
                </a:effectLst>
              </a:rPr>
              <a:t>increase sales</a:t>
            </a:r>
            <a:r>
              <a:rPr lang="en-US" i="0" dirty="0">
                <a:ln w="0"/>
                <a:effectLst>
                  <a:outerShdw blurRad="38100" dist="19050" dir="2700000" algn="tl" rotWithShape="0">
                    <a:schemeClr val="dk1">
                      <a:alpha val="40000"/>
                    </a:schemeClr>
                  </a:outerShdw>
                </a:effectLst>
              </a:rPr>
              <a:t/>
            </a:r>
            <a:br>
              <a:rPr lang="en-US" i="0" dirty="0">
                <a:ln w="0"/>
                <a:effectLst>
                  <a:outerShdw blurRad="38100" dist="19050" dir="2700000" algn="tl" rotWithShape="0">
                    <a:schemeClr val="dk1">
                      <a:alpha val="40000"/>
                    </a:schemeClr>
                  </a:outerShdw>
                </a:effectLst>
              </a:rPr>
            </a:br>
            <a:endParaRPr lang="en-US" i="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At 32.06 Lakhs, December had the highest Sales Amount and was 85.76% higher than February, which had the lowest Sales Amount at 17.25Lakh and At 9.87Lakh December had the highest profit and was 87.21% higher than February, which had the lowest profit of 5.27lakhs.</a:t>
            </a:r>
          </a:p>
          <a:p>
            <a:endParaRPr lang="en-US" i="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December accounted for 10.91% of Total Sales Amount </a:t>
            </a:r>
            <a:r>
              <a:rPr lang="en-US" i="0" dirty="0" smtClean="0">
                <a:ln w="0"/>
                <a:effectLst>
                  <a:outerShdw blurRad="38100" dist="19050" dir="2700000" algn="tl" rotWithShape="0">
                    <a:schemeClr val="dk1">
                      <a:alpha val="40000"/>
                    </a:schemeClr>
                  </a:outerShdw>
                </a:effectLst>
              </a:rPr>
              <a:t>which increased for </a:t>
            </a:r>
            <a:r>
              <a:rPr lang="en-US" i="0" dirty="0">
                <a:ln w="0"/>
                <a:effectLst>
                  <a:outerShdw blurRad="38100" dist="19050" dir="2700000" algn="tl" rotWithShape="0">
                    <a:schemeClr val="dk1">
                      <a:alpha val="40000"/>
                    </a:schemeClr>
                  </a:outerShdw>
                </a:effectLst>
              </a:rPr>
              <a:t>10.96% of Final </a:t>
            </a:r>
            <a:r>
              <a:rPr lang="en-US" i="0" dirty="0" smtClean="0">
                <a:ln w="0"/>
                <a:effectLst>
                  <a:outerShdw blurRad="38100" dist="19050" dir="2700000" algn="tl" rotWithShape="0">
                    <a:schemeClr val="dk1">
                      <a:alpha val="40000"/>
                    </a:schemeClr>
                  </a:outerShdw>
                </a:effectLst>
              </a:rPr>
              <a:t>profit on the same month.</a:t>
            </a:r>
            <a:endParaRPr lang="en-US" i="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﻿Across all 10 Customer Name, Final profit ranged from 3,806.81 to 3,877.91.﻿﻿ ﻿</a:t>
            </a:r>
          </a:p>
          <a:p>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North America had maximum profit of 3.54M among all the groups.</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Year 2013 had </a:t>
            </a:r>
            <a:r>
              <a:rPr lang="en-US" i="0" dirty="0">
                <a:ln w="0"/>
                <a:effectLst>
                  <a:outerShdw blurRad="38100" dist="19050" dir="2700000" algn="tl" rotWithShape="0">
                    <a:schemeClr val="dk1">
                      <a:alpha val="40000"/>
                    </a:schemeClr>
                  </a:outerShdw>
                </a:effectLst>
              </a:rPr>
              <a:t>accounted for 55.70% of Total Sales Amount and </a:t>
            </a:r>
            <a:r>
              <a:rPr lang="en-US" dirty="0">
                <a:ln w="0"/>
                <a:effectLst>
                  <a:outerShdw blurRad="38100" dist="19050" dir="2700000" algn="tl" rotWithShape="0">
                    <a:schemeClr val="dk1">
                      <a:alpha val="40000"/>
                    </a:schemeClr>
                  </a:outerShdw>
                </a:effectLst>
              </a:rPr>
              <a:t>recorded maximum profit of 5.0M.</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﻿Tuesday accounted for 14.67% of maximum Profit .﻿</a:t>
            </a: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F</a:t>
            </a:r>
            <a:r>
              <a:rPr lang="en-US" i="0" dirty="0">
                <a:ln w="0"/>
                <a:effectLst>
                  <a:outerShdw blurRad="38100" dist="19050" dir="2700000" algn="tl" rotWithShape="0">
                    <a:schemeClr val="dk1">
                      <a:alpha val="40000"/>
                    </a:schemeClr>
                  </a:outerShdw>
                </a:effectLst>
              </a:rPr>
              <a:t>reight charges are increasing by 45.13% between year 2010 and 2014.</a:t>
            </a:r>
            <a:r>
              <a:rPr lang="en-US" b="0" i="0" dirty="0">
                <a:solidFill>
                  <a:srgbClr val="252423"/>
                </a:solidFill>
                <a:effectLst/>
                <a:latin typeface="Segoe UI" panose="020B0502040204020203" pitchFamily="34" charset="0"/>
              </a:rPr>
              <a:t/>
            </a:r>
            <a:br>
              <a:rPr lang="en-US" b="0" i="0" dirty="0">
                <a:solidFill>
                  <a:srgbClr val="252423"/>
                </a:solidFill>
                <a:effectLst/>
                <a:latin typeface="Segoe UI" panose="020B0502040204020203" pitchFamily="34" charset="0"/>
              </a:rPr>
            </a:br>
            <a:endParaRPr lang="en-IN" dirty="0"/>
          </a:p>
        </p:txBody>
      </p:sp>
    </p:spTree>
    <p:extLst>
      <p:ext uri="{BB962C8B-B14F-4D97-AF65-F5344CB8AC3E}">
        <p14:creationId xmlns:p14="http://schemas.microsoft.com/office/powerpoint/2010/main" val="3326277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AB3448D8-1798-D7CC-4F41-1F8ACAA5451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E1D755F-175C-7681-A0CF-BEA340DE3515}"/>
              </a:ext>
            </a:extLst>
          </p:cNvPr>
          <p:cNvSpPr/>
          <p:nvPr/>
        </p:nvSpPr>
        <p:spPr>
          <a:xfrm>
            <a:off x="3099029" y="109835"/>
            <a:ext cx="567591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Recommendations</a:t>
            </a:r>
          </a:p>
        </p:txBody>
      </p:sp>
      <p:graphicFrame>
        <p:nvGraphicFramePr>
          <p:cNvPr id="5" name="Diagram 4">
            <a:extLst>
              <a:ext uri="{FF2B5EF4-FFF2-40B4-BE49-F238E27FC236}">
                <a16:creationId xmlns:a16="http://schemas.microsoft.com/office/drawing/2014/main" id="{564D5819-D596-5579-A747-05DA74F1404C}"/>
              </a:ext>
            </a:extLst>
          </p:cNvPr>
          <p:cNvGraphicFramePr/>
          <p:nvPr>
            <p:extLst>
              <p:ext uri="{D42A27DB-BD31-4B8C-83A1-F6EECF244321}">
                <p14:modId xmlns:p14="http://schemas.microsoft.com/office/powerpoint/2010/main" val="2063551274"/>
              </p:ext>
            </p:extLst>
          </p:nvPr>
        </p:nvGraphicFramePr>
        <p:xfrm>
          <a:off x="202371" y="1306686"/>
          <a:ext cx="5893628" cy="1893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79371A87-C6CC-0899-AB2C-132D1305A482}"/>
              </a:ext>
            </a:extLst>
          </p:cNvPr>
          <p:cNvGraphicFramePr/>
          <p:nvPr>
            <p:extLst>
              <p:ext uri="{D42A27DB-BD31-4B8C-83A1-F6EECF244321}">
                <p14:modId xmlns:p14="http://schemas.microsoft.com/office/powerpoint/2010/main" val="3822841466"/>
              </p:ext>
            </p:extLst>
          </p:nvPr>
        </p:nvGraphicFramePr>
        <p:xfrm>
          <a:off x="202370" y="3360480"/>
          <a:ext cx="5893629" cy="208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108247E8-7B08-8380-31AB-E11B9258FFBD}"/>
              </a:ext>
            </a:extLst>
          </p:cNvPr>
          <p:cNvGraphicFramePr/>
          <p:nvPr>
            <p:extLst>
              <p:ext uri="{D42A27DB-BD31-4B8C-83A1-F6EECF244321}">
                <p14:modId xmlns:p14="http://schemas.microsoft.com/office/powerpoint/2010/main" val="1637213703"/>
              </p:ext>
            </p:extLst>
          </p:nvPr>
        </p:nvGraphicFramePr>
        <p:xfrm>
          <a:off x="6163077" y="1306685"/>
          <a:ext cx="5962053" cy="18937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a:extLst>
              <a:ext uri="{FF2B5EF4-FFF2-40B4-BE49-F238E27FC236}">
                <a16:creationId xmlns:a16="http://schemas.microsoft.com/office/drawing/2014/main" id="{5A0EC4E9-3F81-B162-C9BD-B240B1CC3CDB}"/>
              </a:ext>
            </a:extLst>
          </p:cNvPr>
          <p:cNvGraphicFramePr/>
          <p:nvPr>
            <p:extLst>
              <p:ext uri="{D42A27DB-BD31-4B8C-83A1-F6EECF244321}">
                <p14:modId xmlns:p14="http://schemas.microsoft.com/office/powerpoint/2010/main" val="3469428190"/>
              </p:ext>
            </p:extLst>
          </p:nvPr>
        </p:nvGraphicFramePr>
        <p:xfrm>
          <a:off x="6163077" y="3365145"/>
          <a:ext cx="6028923" cy="20839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82835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35C1DE1C-38C9-F7C2-F41E-EA886CF1DB3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F7A0637-D57E-F8AC-4095-034CB56F8AF9}"/>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pic>
        <p:nvPicPr>
          <p:cNvPr id="4" name="Picture 3">
            <a:extLst>
              <a:ext uri="{FF2B5EF4-FFF2-40B4-BE49-F238E27FC236}">
                <a16:creationId xmlns:a16="http://schemas.microsoft.com/office/drawing/2014/main" id="{8C7BA8D5-BEE7-850E-7803-E1D936FCC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41297"/>
            <a:ext cx="12294637" cy="6883133"/>
          </a:xfrm>
          <a:prstGeom prst="rect">
            <a:avLst/>
          </a:prstGeom>
        </p:spPr>
      </p:pic>
    </p:spTree>
    <p:extLst>
      <p:ext uri="{BB962C8B-B14F-4D97-AF65-F5344CB8AC3E}">
        <p14:creationId xmlns:p14="http://schemas.microsoft.com/office/powerpoint/2010/main" val="424946120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{06BB4CC4-6CD6-499A-96AA-A5576DAC9CD5}tf56160789_win32</Template>
  <TotalTime>305</TotalTime>
  <Words>506</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Segoe UI</vt:lpstr>
      <vt:lpstr>Custom</vt:lpstr>
      <vt:lpstr>Adventure Works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Sales Analysis</dc:title>
  <dc:creator>Akash Bakshi</dc:creator>
  <cp:lastModifiedBy>KITS</cp:lastModifiedBy>
  <cp:revision>7</cp:revision>
  <dcterms:created xsi:type="dcterms:W3CDTF">2024-10-26T03:35:45Z</dcterms:created>
  <dcterms:modified xsi:type="dcterms:W3CDTF">2024-10-29T09:46:19Z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