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swami" userId="b949211d190f3d74" providerId="LiveId" clId="{52D1D008-DAEB-4840-8B5E-DC9C35E29E7F}"/>
    <pc:docChg chg="custSel modSld">
      <pc:chgData name="mohit swami" userId="b949211d190f3d74" providerId="LiveId" clId="{52D1D008-DAEB-4840-8B5E-DC9C35E29E7F}" dt="2022-07-19T16:25:02.868" v="5" actId="1076"/>
      <pc:docMkLst>
        <pc:docMk/>
      </pc:docMkLst>
      <pc:sldChg chg="addSp delSp modSp mod">
        <pc:chgData name="mohit swami" userId="b949211d190f3d74" providerId="LiveId" clId="{52D1D008-DAEB-4840-8B5E-DC9C35E29E7F}" dt="2022-07-19T16:25:02.868" v="5" actId="1076"/>
        <pc:sldMkLst>
          <pc:docMk/>
          <pc:sldMk cId="1560446107" sldId="283"/>
        </pc:sldMkLst>
        <pc:picChg chg="del">
          <ac:chgData name="mohit swami" userId="b949211d190f3d74" providerId="LiveId" clId="{52D1D008-DAEB-4840-8B5E-DC9C35E29E7F}" dt="2022-07-19T16:24:34.245" v="0" actId="478"/>
          <ac:picMkLst>
            <pc:docMk/>
            <pc:sldMk cId="1560446107" sldId="283"/>
            <ac:picMk id="5" creationId="{FC2B039C-2F2E-0220-F908-D92CB7A89053}"/>
          </ac:picMkLst>
        </pc:picChg>
        <pc:picChg chg="add mod">
          <ac:chgData name="mohit swami" userId="b949211d190f3d74" providerId="LiveId" clId="{52D1D008-DAEB-4840-8B5E-DC9C35E29E7F}" dt="2022-07-19T16:25:02.868" v="5" actId="1076"/>
          <ac:picMkLst>
            <pc:docMk/>
            <pc:sldMk cId="1560446107" sldId="283"/>
            <ac:picMk id="6" creationId="{38007315-0947-042C-43C2-1D29508BBC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17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9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77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4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 </a:t>
            </a:r>
            <a:r>
              <a:rPr lang="en-US" sz="7200" dirty="0"/>
              <a:t>ELECSY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Front-end development project</a:t>
            </a:r>
          </a:p>
          <a:p>
            <a:pPr algn="l"/>
            <a:r>
              <a:rPr lang="en-US" dirty="0"/>
              <a:t>Mohit [2010990463]</a:t>
            </a:r>
            <a:endParaRPr lang="en-US" sz="2300" dirty="0"/>
          </a:p>
          <a:p>
            <a:pPr algn="l"/>
            <a:r>
              <a:rPr lang="en-US" sz="2300" dirty="0"/>
              <a:t>Mentor: Lavish </a:t>
            </a:r>
            <a:r>
              <a:rPr lang="en-US" sz="2300" dirty="0" err="1"/>
              <a:t>arora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HOME  page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is the home page of the projects.</a:t>
            </a:r>
          </a:p>
          <a:p>
            <a:pPr marL="36900" lvl="0" indent="0">
              <a:buNone/>
            </a:pPr>
            <a:r>
              <a:rPr lang="en-US" sz="2400" dirty="0"/>
              <a:t>Which includes all the major features and elements of the webpage .</a:t>
            </a:r>
          </a:p>
          <a:p>
            <a:pPr marL="36900" lvl="0" indent="0">
              <a:buNone/>
            </a:pPr>
            <a:r>
              <a:rPr lang="en-US" sz="2400" dirty="0"/>
              <a:t>Also it includes the demo section for users.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B039C-2F2E-0220-F908-D92CB7A890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81" y="578223"/>
            <a:ext cx="5510393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Mobiles page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section includes a shopping </a:t>
            </a:r>
          </a:p>
          <a:p>
            <a:pPr marL="36900" lvl="0" indent="0">
              <a:buNone/>
            </a:pPr>
            <a:r>
              <a:rPr lang="en-US" sz="2400" dirty="0"/>
              <a:t> user Interface .</a:t>
            </a:r>
          </a:p>
          <a:p>
            <a:pPr marL="36900" lvl="0" indent="0">
              <a:buNone/>
            </a:pPr>
            <a:r>
              <a:rPr lang="en-US" sz="2400" dirty="0"/>
              <a:t>The user easily access all the products accordingly.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C1564-242A-2458-CEDD-100A805FB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06" y="358588"/>
            <a:ext cx="5316070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9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SIGNUP page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is the signup section of the website .</a:t>
            </a:r>
          </a:p>
          <a:p>
            <a:pPr marL="36900" lvl="0" indent="0">
              <a:buNone/>
            </a:pPr>
            <a:r>
              <a:rPr lang="en-US" sz="2400" dirty="0"/>
              <a:t>Build using a html forms.</a:t>
            </a:r>
          </a:p>
          <a:p>
            <a:pPr marL="36900" lvl="0" indent="0">
              <a:buNone/>
            </a:pPr>
            <a:r>
              <a:rPr lang="en-US" sz="2400" dirty="0"/>
              <a:t>Must help user to create an account or login the preexisting accounts.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EE79-865B-84EE-381C-FDEA0C68E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0" y="331694"/>
            <a:ext cx="5593976" cy="6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PRIVACY-POLICY  page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Is the privacy policy section the webpage.</a:t>
            </a:r>
          </a:p>
          <a:p>
            <a:pPr marL="36900" lvl="0" indent="0">
              <a:buNone/>
            </a:pPr>
            <a:r>
              <a:rPr lang="en-US" sz="2400" dirty="0"/>
              <a:t>And this must be included in the every company’s website .</a:t>
            </a:r>
          </a:p>
          <a:p>
            <a:pPr marL="36900" lvl="0" indent="0">
              <a:buNone/>
            </a:pPr>
            <a:r>
              <a:rPr lang="en-US" sz="2400" dirty="0"/>
              <a:t>This include directly approaching factors in order to help customers.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9345E-B96A-CD2A-E5EF-4D876D8ED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425" y="233082"/>
            <a:ext cx="5611906" cy="6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1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ABOUT US  page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is the about section include all policies and features of the company.</a:t>
            </a:r>
          </a:p>
          <a:p>
            <a:pPr marL="36900" lvl="0" indent="0">
              <a:buNone/>
            </a:pPr>
            <a:r>
              <a:rPr lang="en-US" sz="2400" dirty="0"/>
              <a:t>This section is the last section of the company profile</a:t>
            </a:r>
          </a:p>
          <a:p>
            <a:pPr marL="36900" lvl="0" indent="0">
              <a:buNone/>
            </a:pPr>
            <a:r>
              <a:rPr lang="en-US" sz="2400" dirty="0"/>
              <a:t>And can be accessed at the end of the webpage just as an internal linking at the end .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07315-0947-042C-43C2-1D29508BB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02" y="0"/>
            <a:ext cx="5549152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Thank you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57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{FFE3F39D-CADD-4D13-B868-D6A15C437EE9}tf55705232_win32</Template>
  <TotalTime>25</TotalTime>
  <Words>187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 ELECSY</vt:lpstr>
      <vt:lpstr>HOME  page </vt:lpstr>
      <vt:lpstr>Mobiles page </vt:lpstr>
      <vt:lpstr>SIGNUP page</vt:lpstr>
      <vt:lpstr>PRIVACY-POLICY  page </vt:lpstr>
      <vt:lpstr>ABOUT US  page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ELECSY</dc:title>
  <dc:creator>mohit swami</dc:creator>
  <cp:lastModifiedBy>mohit swami</cp:lastModifiedBy>
  <cp:revision>1</cp:revision>
  <dcterms:created xsi:type="dcterms:W3CDTF">2022-07-19T16:00:20Z</dcterms:created>
  <dcterms:modified xsi:type="dcterms:W3CDTF">2022-07-19T16:25:24Z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