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Economica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Lobster"/>
      <p:regular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Lobster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5a3392c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5a3392c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a3392c13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a3392c13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a3392c1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a3392c1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735ba214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735ba214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5a3392c1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5a3392c1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735ba21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735ba21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735ba21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735ba21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a3392c1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a3392c1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73ad388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73ad388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70f8b7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70f8b7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5a3392c1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5a3392c1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5a3392c1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5a3392c1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73ad3887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73ad3887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735ba214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735ba214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73ad3887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73ad3887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735ba2144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735ba2144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tmdb/tmdb-movie-metadata" TargetMode="External"/><Relationship Id="rId4" Type="http://schemas.openxmlformats.org/officeDocument/2006/relationships/hyperlink" Target="https://www.kaggle.com/rounakbanik/the-movies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26700" y="1054325"/>
            <a:ext cx="7317300" cy="8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BDA Mini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46950" y="1629000"/>
            <a:ext cx="7688100" cy="1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Movie Recommendation Engine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279" name="Google Shape;279;p13"/>
          <p:cNvSpPr txBox="1"/>
          <p:nvPr/>
        </p:nvSpPr>
        <p:spPr>
          <a:xfrm>
            <a:off x="1441075" y="2322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1C232"/>
                </a:solidFill>
                <a:latin typeface="Economica"/>
                <a:ea typeface="Economica"/>
                <a:cs typeface="Economica"/>
                <a:sym typeface="Economica"/>
              </a:rPr>
              <a:t>PB61  PB62  PB64  PB65</a:t>
            </a:r>
            <a:endParaRPr b="1" sz="2600">
              <a:solidFill>
                <a:srgbClr val="F1C232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1C232"/>
                </a:solidFill>
                <a:latin typeface="Economica"/>
                <a:ea typeface="Economica"/>
                <a:cs typeface="Economica"/>
                <a:sym typeface="Economica"/>
              </a:rPr>
              <a:t>PA34 </a:t>
            </a:r>
            <a:endParaRPr b="1" sz="2600">
              <a:solidFill>
                <a:srgbClr val="F1C23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166625" y="60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Preprocessing</a:t>
            </a:r>
            <a:r>
              <a:rPr lang="en"/>
              <a:t> 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693725" y="1754900"/>
            <a:ext cx="7855200" cy="28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“Belongs to category” had too many NaN values so the column was dropped.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clustering, we used the parameters:</a:t>
            </a:r>
            <a:r>
              <a:rPr lang="en" sz="1600"/>
              <a:t> </a:t>
            </a:r>
            <a:r>
              <a:rPr lang="en" sz="1600"/>
              <a:t>b</a:t>
            </a:r>
            <a:r>
              <a:rPr lang="en" sz="1600"/>
              <a:t>udget,popularity,revenue,runtime,vote_average,vote_count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 we made a new dataframe with these columns and normalize them using MinMaxScaler from sklearn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073450" y="74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K-means clustering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627725" y="1935450"/>
            <a:ext cx="8305800" cy="30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took the columns: Budget,popularity,revenue,runtime,vote_average,vote_count.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Then, we normalized the columns.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fit the data into k-means clustering algorithm 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 check the score for best number of clusters.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780100" y="1306250"/>
            <a:ext cx="7978800" cy="3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five clusters with the number of movies in each clusters  are as follows: If you like movies from a specific cluster then you are most likely to be recommended movies from the same cluster.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50" y="1976450"/>
            <a:ext cx="4692350" cy="2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608600" y="663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Plot based Movie recommender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260750" y="1446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built a </a:t>
            </a:r>
            <a:r>
              <a:rPr lang="en"/>
              <a:t>recommender</a:t>
            </a:r>
            <a:r>
              <a:rPr lang="en"/>
              <a:t> reliant on the following: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actor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Related genres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Movie plot keywords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38" y="2969900"/>
            <a:ext cx="6711619" cy="16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2062200" y="76200"/>
            <a:ext cx="377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Georgia"/>
                <a:ea typeface="Georgia"/>
                <a:cs typeface="Georgia"/>
                <a:sym typeface="Georgia"/>
              </a:rPr>
              <a:t>D3.Js Visualizations 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1119825" y="382800"/>
            <a:ext cx="80241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Bubble Chart-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Following is the illustration of bubble chart showing the top twenty popular movies. The size of the bubble depends on the budgets of the films.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475" y="1390378"/>
            <a:ext cx="6264802" cy="352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1197575" y="510075"/>
            <a:ext cx="80334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2. Bar Chart-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 the movies are mapped on a bar chart to compare their average ratings from viewers.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25" y="1374375"/>
            <a:ext cx="6513024" cy="366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186800" y="434750"/>
            <a:ext cx="80334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Scatter plot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-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plot all the movies are mapped according to their budget and revenue.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150" y="1416775"/>
            <a:ext cx="6307699" cy="35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1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61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3208800" y="674775"/>
            <a:ext cx="408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100075" y="1990050"/>
            <a:ext cx="723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 this Mini-project,we have created a movie </a:t>
            </a:r>
            <a:r>
              <a:rPr lang="en" sz="1600"/>
              <a:t>recommendation</a:t>
            </a:r>
            <a:r>
              <a:rPr lang="en" sz="1600"/>
              <a:t> engine based on the plots of the movies. We have used MongoDB as backend for storing the data and Python as frontend to perform preprocessing and Algorithms using pymongo.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348450" y="73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Dataset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45625" y="1999875"/>
            <a:ext cx="80232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https://www.kaggle.com/tmdb/tmdb-movie-metadata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https://www.kaggle.com/rounakbanik/the-movies-dataset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dataset includes columns like: movie name, language, budget. Revenue, their average ratings and how many people gave the review.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 size: ~500 MB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497900" y="71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Georgia"/>
                <a:ea typeface="Georgia"/>
                <a:cs typeface="Georgia"/>
                <a:sym typeface="Georgia"/>
              </a:rPr>
              <a:t>CRUD Operations</a:t>
            </a:r>
            <a:endParaRPr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548625" y="1589700"/>
            <a:ext cx="8442900" cy="31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AutoNum type="arabicPeriod"/>
            </a:pPr>
            <a:r>
              <a:rPr b="1"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Update Command</a:t>
            </a:r>
            <a:endParaRPr b="1"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2.</a:t>
            </a: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Delete Command</a:t>
            </a:r>
            <a:endParaRPr b="1" sz="2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13" y="2196400"/>
            <a:ext cx="8355225" cy="9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25" y="3772950"/>
            <a:ext cx="5797575" cy="9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728075" y="957850"/>
            <a:ext cx="703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3.</a:t>
            </a:r>
            <a:r>
              <a:rPr lang="en" sz="2200"/>
              <a:t>Insert command</a:t>
            </a:r>
            <a:endParaRPr sz="22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00" y="1587325"/>
            <a:ext cx="8544952" cy="30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2065800" y="-11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Queries using PyMongo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750625"/>
            <a:ext cx="70305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Aggregate framework- </a:t>
            </a:r>
            <a:r>
              <a:rPr lang="en"/>
              <a:t>We used aggregate to group movies by their language and to print how many movies are present from each language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50" y="1444100"/>
            <a:ext cx="7806975" cy="34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788" y="730425"/>
            <a:ext cx="70305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</a:t>
            </a:r>
            <a:r>
              <a:rPr b="1" lang="en"/>
              <a:t>Find- </a:t>
            </a:r>
            <a:r>
              <a:rPr lang="en"/>
              <a:t>This query finds all the documents matching the given condition.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75" y="1718925"/>
            <a:ext cx="8082351" cy="26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3731225" y="419925"/>
            <a:ext cx="333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Mapreduce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806350" y="849300"/>
            <a:ext cx="88830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Map: It is a JavaScript function, which is use to generate key-value pairs.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Reduce: A JavaScript function use for grouping all the documents which have the same key.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388" y="1513950"/>
            <a:ext cx="5190424" cy="3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290675" y="446100"/>
            <a:ext cx="70305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Here key-value pairs of popularity and vote_count is mapped and stored in a new collection named new.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475" y="1142100"/>
            <a:ext cx="2674125" cy="37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