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5230" cy="1509395"/>
          </a:xfrm>
          <a:custGeom>
            <a:avLst/>
            <a:gdLst/>
            <a:ahLst/>
            <a:cxnLst/>
            <a:rect l="l" t="t" r="r" b="b"/>
            <a:pathLst>
              <a:path w="7555230" h="1509395">
                <a:moveTo>
                  <a:pt x="0" y="1509195"/>
                </a:moveTo>
                <a:lnTo>
                  <a:pt x="7554685" y="1509195"/>
                </a:lnTo>
                <a:lnTo>
                  <a:pt x="7554685" y="0"/>
                </a:lnTo>
                <a:lnTo>
                  <a:pt x="0" y="0"/>
                </a:lnTo>
                <a:lnTo>
                  <a:pt x="0" y="1509195"/>
                </a:lnTo>
                <a:close/>
              </a:path>
            </a:pathLst>
          </a:custGeom>
          <a:solidFill>
            <a:srgbClr val="303B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in/mohit-gulati-864342251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7555230" cy="1177566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950"/>
              </a:spcBef>
            </a:pPr>
            <a:r>
              <a:rPr lang="en-US" sz="23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Mohit</a:t>
            </a:r>
            <a:r>
              <a:rPr sz="23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3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Gulati</a:t>
            </a:r>
            <a:endParaRPr sz="2300" dirty="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75"/>
              </a:spcBef>
            </a:pPr>
            <a:r>
              <a:rPr sz="1200" spc="35" dirty="0">
                <a:solidFill>
                  <a:srgbClr val="439299"/>
                </a:solidFill>
                <a:latin typeface="Microsoft Sans Serif"/>
                <a:cs typeface="Microsoft Sans Serif"/>
              </a:rPr>
              <a:t>1st</a:t>
            </a:r>
            <a:r>
              <a:rPr sz="1200" spc="-55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39299"/>
                </a:solidFill>
                <a:latin typeface="Microsoft Sans Serif"/>
                <a:cs typeface="Microsoft Sans Serif"/>
              </a:rPr>
              <a:t>Year</a:t>
            </a:r>
            <a:r>
              <a:rPr sz="1200" spc="-60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-50" dirty="0">
                <a:solidFill>
                  <a:srgbClr val="439299"/>
                </a:solidFill>
                <a:latin typeface="Microsoft Sans Serif"/>
                <a:cs typeface="Microsoft Sans Serif"/>
              </a:rPr>
              <a:t>B.Tech</a:t>
            </a:r>
            <a:r>
              <a:rPr sz="1200" spc="-55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39299"/>
                </a:solidFill>
                <a:latin typeface="Microsoft Sans Serif"/>
                <a:cs typeface="Microsoft Sans Serif"/>
              </a:rPr>
              <a:t>(Computer</a:t>
            </a:r>
            <a:r>
              <a:rPr sz="1200" spc="-60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39299"/>
                </a:solidFill>
                <a:latin typeface="Microsoft Sans Serif"/>
                <a:cs typeface="Microsoft Sans Serif"/>
              </a:rPr>
              <a:t>Science</a:t>
            </a:r>
            <a:r>
              <a:rPr sz="1200" spc="-40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439299"/>
                </a:solidFill>
                <a:latin typeface="Microsoft Sans Serif"/>
                <a:cs typeface="Microsoft Sans Serif"/>
              </a:rPr>
              <a:t>&amp;</a:t>
            </a:r>
            <a:r>
              <a:rPr sz="1200" spc="-55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439299"/>
                </a:solidFill>
                <a:latin typeface="Microsoft Sans Serif"/>
                <a:cs typeface="Microsoft Sans Serif"/>
              </a:rPr>
              <a:t>Enng)</a:t>
            </a:r>
            <a:r>
              <a:rPr sz="1200" spc="-50" dirty="0">
                <a:solidFill>
                  <a:srgbClr val="43929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439299"/>
                </a:solidFill>
                <a:latin typeface="Microsoft Sans Serif"/>
                <a:cs typeface="Microsoft Sans Serif"/>
              </a:rPr>
              <a:t>Student.</a:t>
            </a:r>
            <a:endParaRPr sz="1200" dirty="0">
              <a:latin typeface="Microsoft Sans Serif"/>
              <a:cs typeface="Microsoft Sans Serif"/>
            </a:endParaRPr>
          </a:p>
          <a:p>
            <a:pPr marL="316230" marR="2182495">
              <a:lnSpc>
                <a:spcPct val="101600"/>
              </a:lnSpc>
              <a:spcBef>
                <a:spcPts val="785"/>
              </a:spcBef>
            </a:pP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Concentrations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broad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900" b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concepts.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09195"/>
            <a:ext cx="7555230" cy="845185"/>
            <a:chOff x="0" y="1509195"/>
            <a:chExt cx="7555230" cy="845185"/>
          </a:xfrm>
        </p:grpSpPr>
        <p:sp>
          <p:nvSpPr>
            <p:cNvPr id="4" name="object 4"/>
            <p:cNvSpPr/>
            <p:nvPr/>
          </p:nvSpPr>
          <p:spPr>
            <a:xfrm>
              <a:off x="0" y="1509195"/>
              <a:ext cx="7555230" cy="845185"/>
            </a:xfrm>
            <a:custGeom>
              <a:avLst/>
              <a:gdLst/>
              <a:ahLst/>
              <a:cxnLst/>
              <a:rect l="l" t="t" r="r" b="b"/>
              <a:pathLst>
                <a:path w="7555230" h="845185">
                  <a:moveTo>
                    <a:pt x="7554685" y="844569"/>
                  </a:moveTo>
                  <a:lnTo>
                    <a:pt x="0" y="844569"/>
                  </a:lnTo>
                  <a:lnTo>
                    <a:pt x="0" y="0"/>
                  </a:lnTo>
                  <a:lnTo>
                    <a:pt x="7554685" y="0"/>
                  </a:lnTo>
                  <a:lnTo>
                    <a:pt x="7554685" y="844569"/>
                  </a:lnTo>
                  <a:close/>
                </a:path>
              </a:pathLst>
            </a:custGeom>
            <a:solidFill>
              <a:srgbClr val="212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999" y="1620368"/>
              <a:ext cx="149345" cy="1172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6293" y="1604314"/>
              <a:ext cx="94615" cy="149860"/>
            </a:xfrm>
            <a:custGeom>
              <a:avLst/>
              <a:gdLst/>
              <a:ahLst/>
              <a:cxnLst/>
              <a:rect l="l" t="t" r="r" b="b"/>
              <a:pathLst>
                <a:path w="94614" h="149860">
                  <a:moveTo>
                    <a:pt x="50927" y="119659"/>
                  </a:moveTo>
                  <a:lnTo>
                    <a:pt x="49161" y="117906"/>
                  </a:lnTo>
                  <a:lnTo>
                    <a:pt x="44818" y="117906"/>
                  </a:lnTo>
                  <a:lnTo>
                    <a:pt x="43065" y="119659"/>
                  </a:lnTo>
                  <a:lnTo>
                    <a:pt x="43065" y="124002"/>
                  </a:lnTo>
                  <a:lnTo>
                    <a:pt x="44818" y="125768"/>
                  </a:lnTo>
                  <a:lnTo>
                    <a:pt x="49161" y="125768"/>
                  </a:lnTo>
                  <a:lnTo>
                    <a:pt x="50927" y="124002"/>
                  </a:lnTo>
                  <a:lnTo>
                    <a:pt x="50927" y="121831"/>
                  </a:lnTo>
                  <a:lnTo>
                    <a:pt x="50927" y="119659"/>
                  </a:lnTo>
                  <a:close/>
                </a:path>
                <a:path w="94614" h="149860">
                  <a:moveTo>
                    <a:pt x="94157" y="5270"/>
                  </a:moveTo>
                  <a:lnTo>
                    <a:pt x="88874" y="0"/>
                  </a:lnTo>
                  <a:lnTo>
                    <a:pt x="63055" y="0"/>
                  </a:lnTo>
                  <a:lnTo>
                    <a:pt x="63055" y="26746"/>
                  </a:lnTo>
                  <a:lnTo>
                    <a:pt x="63055" y="28282"/>
                  </a:lnTo>
                  <a:lnTo>
                    <a:pt x="61582" y="30759"/>
                  </a:lnTo>
                  <a:lnTo>
                    <a:pt x="60223" y="31496"/>
                  </a:lnTo>
                  <a:lnTo>
                    <a:pt x="58788" y="31445"/>
                  </a:lnTo>
                  <a:lnTo>
                    <a:pt x="58788" y="115328"/>
                  </a:lnTo>
                  <a:lnTo>
                    <a:pt x="58788" y="128346"/>
                  </a:lnTo>
                  <a:lnTo>
                    <a:pt x="53505" y="133629"/>
                  </a:lnTo>
                  <a:lnTo>
                    <a:pt x="40487" y="133629"/>
                  </a:lnTo>
                  <a:lnTo>
                    <a:pt x="35204" y="128346"/>
                  </a:lnTo>
                  <a:lnTo>
                    <a:pt x="35204" y="115328"/>
                  </a:lnTo>
                  <a:lnTo>
                    <a:pt x="40487" y="110045"/>
                  </a:lnTo>
                  <a:lnTo>
                    <a:pt x="53505" y="110045"/>
                  </a:lnTo>
                  <a:lnTo>
                    <a:pt x="58788" y="115328"/>
                  </a:lnTo>
                  <a:lnTo>
                    <a:pt x="58788" y="31445"/>
                  </a:lnTo>
                  <a:lnTo>
                    <a:pt x="35204" y="31445"/>
                  </a:lnTo>
                  <a:lnTo>
                    <a:pt x="33096" y="31356"/>
                  </a:lnTo>
                  <a:lnTo>
                    <a:pt x="31419" y="29629"/>
                  </a:lnTo>
                  <a:lnTo>
                    <a:pt x="31419" y="25400"/>
                  </a:lnTo>
                  <a:lnTo>
                    <a:pt x="33096" y="23660"/>
                  </a:lnTo>
                  <a:lnTo>
                    <a:pt x="35204" y="23583"/>
                  </a:lnTo>
                  <a:lnTo>
                    <a:pt x="58788" y="23583"/>
                  </a:lnTo>
                  <a:lnTo>
                    <a:pt x="60223" y="23533"/>
                  </a:lnTo>
                  <a:lnTo>
                    <a:pt x="61582" y="24269"/>
                  </a:lnTo>
                  <a:lnTo>
                    <a:pt x="63055" y="26746"/>
                  </a:lnTo>
                  <a:lnTo>
                    <a:pt x="63055" y="0"/>
                  </a:lnTo>
                  <a:lnTo>
                    <a:pt x="5270" y="0"/>
                  </a:lnTo>
                  <a:lnTo>
                    <a:pt x="0" y="5270"/>
                  </a:lnTo>
                  <a:lnTo>
                    <a:pt x="0" y="144068"/>
                  </a:lnTo>
                  <a:lnTo>
                    <a:pt x="5270" y="149339"/>
                  </a:lnTo>
                  <a:lnTo>
                    <a:pt x="88874" y="149339"/>
                  </a:lnTo>
                  <a:lnTo>
                    <a:pt x="94157" y="144068"/>
                  </a:lnTo>
                  <a:lnTo>
                    <a:pt x="94157" y="133629"/>
                  </a:lnTo>
                  <a:lnTo>
                    <a:pt x="94157" y="110045"/>
                  </a:lnTo>
                  <a:lnTo>
                    <a:pt x="94157" y="31496"/>
                  </a:lnTo>
                  <a:lnTo>
                    <a:pt x="94157" y="23533"/>
                  </a:lnTo>
                  <a:lnTo>
                    <a:pt x="94157" y="5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355" y="1856804"/>
              <a:ext cx="78607" cy="1473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6564" y="1864667"/>
              <a:ext cx="133631" cy="1336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815" y="2113236"/>
              <a:ext cx="139825" cy="1385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3650" y="1595174"/>
            <a:ext cx="7056000" cy="121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90"/>
              </a:spcBef>
              <a:tabLst>
                <a:tab pos="3916045" algn="l"/>
              </a:tabLst>
            </a:pPr>
            <a:r>
              <a:rPr lang="en-US"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gulatimohit836@gmail.com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lang="en-US"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7009228179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 dirty="0">
              <a:latin typeface="Microsoft Sans Serif"/>
              <a:cs typeface="Microsoft Sans Serif"/>
            </a:endParaRPr>
          </a:p>
          <a:p>
            <a:pPr marL="253365">
              <a:lnSpc>
                <a:spcPct val="100000"/>
              </a:lnSpc>
              <a:tabLst>
                <a:tab pos="3916045" algn="l"/>
              </a:tabLst>
            </a:pPr>
            <a:r>
              <a:rPr lang="en-US" sz="900" spc="-1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Etawah</a:t>
            </a:r>
            <a:r>
              <a:rPr sz="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	</a:t>
            </a:r>
            <a:r>
              <a:rPr lang="en-IN" sz="900" dirty="0">
                <a:hlinkClick r:id="rId6" tooltip="https://www.linkedin.com/in/mohit-gulati-864342251"/>
              </a:rPr>
              <a:t>https://www.linkedin.com/in/mohit-gulati-864342251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 dirty="0">
              <a:latin typeface="Microsoft Sans Serif"/>
              <a:cs typeface="Microsoft Sans Serif"/>
            </a:endParaRPr>
          </a:p>
          <a:p>
            <a:pPr marL="253365">
              <a:lnSpc>
                <a:spcPct val="100000"/>
              </a:lnSpc>
            </a:pPr>
            <a:r>
              <a:rPr lang="en-IN" sz="900" dirty="0">
                <a:latin typeface="Microsoft Sans Serif"/>
                <a:cs typeface="Microsoft Sans Serif"/>
              </a:rPr>
              <a:t>https://github.com/Mohit12217497/HTML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3851910" algn="l"/>
              </a:tabLst>
            </a:pPr>
            <a:r>
              <a:rPr sz="1400" b="1" spc="-25" dirty="0">
                <a:solidFill>
                  <a:srgbClr val="439299"/>
                </a:solidFill>
                <a:latin typeface="Arial"/>
                <a:cs typeface="Arial"/>
              </a:rPr>
              <a:t>EDUCATION	</a:t>
            </a:r>
            <a:r>
              <a:rPr sz="1400" b="1" spc="-65" dirty="0">
                <a:solidFill>
                  <a:srgbClr val="439299"/>
                </a:solidFill>
                <a:latin typeface="Arial"/>
                <a:cs typeface="Arial"/>
              </a:rPr>
              <a:t>SKILLS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350" y="2792012"/>
            <a:ext cx="1076960" cy="23495"/>
          </a:xfrm>
          <a:custGeom>
            <a:avLst/>
            <a:gdLst/>
            <a:ahLst/>
            <a:cxnLst/>
            <a:rect l="l" t="t" r="r" b="b"/>
            <a:pathLst>
              <a:path w="1076960" h="23494">
                <a:moveTo>
                  <a:pt x="1076753" y="23218"/>
                </a:moveTo>
                <a:lnTo>
                  <a:pt x="0" y="23218"/>
                </a:lnTo>
                <a:lnTo>
                  <a:pt x="0" y="0"/>
                </a:lnTo>
                <a:lnTo>
                  <a:pt x="1076753" y="0"/>
                </a:lnTo>
                <a:lnTo>
                  <a:pt x="1076753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650" y="2886697"/>
            <a:ext cx="2860675" cy="704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sz="1200" b="1" dirty="0">
                <a:latin typeface="Arial"/>
                <a:cs typeface="Arial"/>
              </a:rPr>
              <a:t>Bachelor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50" dirty="0">
                <a:latin typeface="Arial"/>
                <a:cs typeface="Arial"/>
              </a:rPr>
              <a:t>of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Technology(CSE)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280"/>
              </a:lnSpc>
              <a:spcBef>
                <a:spcPts val="140"/>
              </a:spcBef>
            </a:pPr>
            <a:r>
              <a:rPr sz="1200" dirty="0">
                <a:latin typeface="Microsoft Sans Serif"/>
                <a:cs typeface="Microsoft Sans Serif"/>
              </a:rPr>
              <a:t>Lovely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Professional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University,Jalandhar-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0" dirty="0">
                <a:latin typeface="Microsoft Sans Serif"/>
                <a:cs typeface="Microsoft Sans Serif"/>
              </a:rPr>
              <a:t>B.Tech(Cse)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800" i="1" spc="10" dirty="0">
                <a:solidFill>
                  <a:srgbClr val="439299"/>
                </a:solidFill>
                <a:latin typeface="Arial"/>
                <a:cs typeface="Arial"/>
              </a:rPr>
              <a:t>09</a:t>
            </a:r>
            <a:r>
              <a:rPr sz="800" i="1" spc="70" dirty="0">
                <a:solidFill>
                  <a:srgbClr val="439299"/>
                </a:solidFill>
                <a:latin typeface="Arial"/>
                <a:cs typeface="Arial"/>
              </a:rPr>
              <a:t>/</a:t>
            </a:r>
            <a:r>
              <a:rPr sz="800" i="1" spc="10" dirty="0">
                <a:solidFill>
                  <a:srgbClr val="439299"/>
                </a:solidFill>
                <a:latin typeface="Arial"/>
                <a:cs typeface="Arial"/>
              </a:rPr>
              <a:t>202</a:t>
            </a:r>
            <a:r>
              <a:rPr sz="800" i="1" spc="5" dirty="0">
                <a:solidFill>
                  <a:srgbClr val="439299"/>
                </a:solidFill>
                <a:latin typeface="Arial"/>
                <a:cs typeface="Arial"/>
              </a:rPr>
              <a:t>2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 -</a:t>
            </a:r>
            <a:r>
              <a:rPr sz="800" i="1" spc="-50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85" dirty="0">
                <a:solidFill>
                  <a:srgbClr val="439299"/>
                </a:solidFill>
                <a:latin typeface="Arial"/>
                <a:cs typeface="Arial"/>
              </a:rPr>
              <a:t>s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90" dirty="0">
                <a:solidFill>
                  <a:srgbClr val="439299"/>
                </a:solidFill>
                <a:latin typeface="Arial"/>
                <a:cs typeface="Arial"/>
              </a:rPr>
              <a:t>t</a:t>
            </a:r>
            <a:r>
              <a:rPr sz="800" spc="-30" dirty="0">
                <a:latin typeface="Microsoft Sans Serif"/>
                <a:cs typeface="Microsoft Sans Serif"/>
              </a:rPr>
              <a:t>,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650" y="3699341"/>
            <a:ext cx="2306320" cy="3860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sz="1200" b="1" spc="-95" dirty="0">
                <a:latin typeface="Arial"/>
                <a:cs typeface="Arial"/>
              </a:rPr>
              <a:t>SSC</a:t>
            </a:r>
            <a:endParaRPr lang="en-US" sz="1200" b="1" dirty="0">
              <a:latin typeface="Arial"/>
              <a:cs typeface="Arial"/>
            </a:endParaRPr>
          </a:p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lang="en-IN" sz="1200" b="1" spc="-50" dirty="0">
                <a:latin typeface="Arial"/>
                <a:cs typeface="Arial"/>
              </a:rPr>
              <a:t>SVSS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Public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School,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lang="en-US" sz="1200" spc="-45" dirty="0" err="1">
                <a:latin typeface="Microsoft Sans Serif"/>
                <a:cs typeface="Microsoft Sans Serif"/>
              </a:rPr>
              <a:t>Etawah</a:t>
            </a:r>
            <a:r>
              <a:rPr lang="en-US" sz="1200" spc="-45" dirty="0">
                <a:latin typeface="Microsoft Sans Serif"/>
                <a:cs typeface="Microsoft Sans Serif"/>
              </a:rPr>
              <a:t> </a:t>
            </a:r>
            <a:r>
              <a:rPr sz="1200" spc="-45" dirty="0">
                <a:latin typeface="Microsoft Sans Serif"/>
                <a:cs typeface="Microsoft Sans Serif"/>
              </a:rPr>
              <a:t>-SSC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50" y="4349455"/>
            <a:ext cx="2332355" cy="5347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sz="1200" b="1" spc="-55" dirty="0">
                <a:latin typeface="Arial"/>
                <a:cs typeface="Arial"/>
              </a:rPr>
              <a:t>HSC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05"/>
              </a:lnSpc>
            </a:pPr>
            <a:r>
              <a:rPr lang="en-US" sz="1200" spc="50" dirty="0">
                <a:latin typeface="Microsoft Sans Serif"/>
                <a:cs typeface="Microsoft Sans Serif"/>
              </a:rPr>
              <a:t>SVSS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P</a:t>
            </a:r>
            <a:r>
              <a:rPr sz="1200" spc="15" dirty="0">
                <a:latin typeface="Microsoft Sans Serif"/>
                <a:cs typeface="Microsoft Sans Serif"/>
              </a:rPr>
              <a:t>u</a:t>
            </a:r>
            <a:r>
              <a:rPr sz="1200" spc="40" dirty="0">
                <a:latin typeface="Microsoft Sans Serif"/>
                <a:cs typeface="Microsoft Sans Serif"/>
              </a:rPr>
              <a:t>bl</a:t>
            </a:r>
            <a:r>
              <a:rPr sz="1200" spc="20" dirty="0">
                <a:latin typeface="Microsoft Sans Serif"/>
                <a:cs typeface="Microsoft Sans Serif"/>
              </a:rPr>
              <a:t>i</a:t>
            </a:r>
            <a:r>
              <a:rPr sz="1200" spc="-40" dirty="0">
                <a:latin typeface="Microsoft Sans Serif"/>
                <a:cs typeface="Microsoft Sans Serif"/>
              </a:rPr>
              <a:t>c </a:t>
            </a:r>
            <a:r>
              <a:rPr sz="1200" spc="-165" dirty="0">
                <a:latin typeface="Microsoft Sans Serif"/>
                <a:cs typeface="Microsoft Sans Serif"/>
              </a:rPr>
              <a:t>S</a:t>
            </a:r>
            <a:r>
              <a:rPr sz="1200" spc="-35" dirty="0">
                <a:latin typeface="Microsoft Sans Serif"/>
                <a:cs typeface="Microsoft Sans Serif"/>
              </a:rPr>
              <a:t>c</a:t>
            </a:r>
            <a:r>
              <a:rPr sz="1200" spc="10" dirty="0">
                <a:latin typeface="Microsoft Sans Serif"/>
                <a:cs typeface="Microsoft Sans Serif"/>
              </a:rPr>
              <a:t>h</a:t>
            </a:r>
            <a:r>
              <a:rPr sz="1200" spc="35" dirty="0">
                <a:latin typeface="Microsoft Sans Serif"/>
                <a:cs typeface="Microsoft Sans Serif"/>
              </a:rPr>
              <a:t>oo</a:t>
            </a:r>
            <a:r>
              <a:rPr sz="1200" spc="40" dirty="0">
                <a:latin typeface="Microsoft Sans Serif"/>
                <a:cs typeface="Microsoft Sans Serif"/>
              </a:rPr>
              <a:t>l</a:t>
            </a:r>
            <a:r>
              <a:rPr sz="1200" spc="-40" dirty="0">
                <a:latin typeface="Microsoft Sans Serif"/>
                <a:cs typeface="Microsoft Sans Serif"/>
              </a:rPr>
              <a:t>,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lang="en-US" sz="1200" spc="-95" dirty="0" err="1">
                <a:latin typeface="Microsoft Sans Serif"/>
                <a:cs typeface="Microsoft Sans Serif"/>
              </a:rPr>
              <a:t>Etawah</a:t>
            </a:r>
            <a:r>
              <a:rPr lang="en-US" sz="1200" spc="-95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-</a:t>
            </a:r>
            <a:r>
              <a:rPr sz="1200" spc="-25" dirty="0">
                <a:latin typeface="Microsoft Sans Serif"/>
                <a:cs typeface="Microsoft Sans Serif"/>
              </a:rPr>
              <a:t>H</a:t>
            </a:r>
            <a:r>
              <a:rPr sz="1200" spc="-165" dirty="0">
                <a:latin typeface="Microsoft Sans Serif"/>
                <a:cs typeface="Microsoft Sans Serif"/>
              </a:rPr>
              <a:t>S</a:t>
            </a:r>
            <a:r>
              <a:rPr sz="1200" spc="-120" dirty="0">
                <a:latin typeface="Microsoft Sans Serif"/>
                <a:cs typeface="Microsoft Sans Serif"/>
              </a:rPr>
              <a:t>C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350" y="5476638"/>
            <a:ext cx="1721485" cy="23495"/>
          </a:xfrm>
          <a:custGeom>
            <a:avLst/>
            <a:gdLst/>
            <a:ahLst/>
            <a:cxnLst/>
            <a:rect l="l" t="t" r="r" b="b"/>
            <a:pathLst>
              <a:path w="1721485" h="23495">
                <a:moveTo>
                  <a:pt x="1721063" y="23218"/>
                </a:moveTo>
                <a:lnTo>
                  <a:pt x="0" y="23218"/>
                </a:lnTo>
                <a:lnTo>
                  <a:pt x="0" y="0"/>
                </a:lnTo>
                <a:lnTo>
                  <a:pt x="1721063" y="0"/>
                </a:lnTo>
                <a:lnTo>
                  <a:pt x="1721063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650" y="5234657"/>
            <a:ext cx="170307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-20" dirty="0">
                <a:solidFill>
                  <a:srgbClr val="439299"/>
                </a:solidFill>
                <a:latin typeface="Arial"/>
                <a:cs typeface="Arial"/>
              </a:rPr>
              <a:t>CERTIFICATIONS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50" y="5571323"/>
            <a:ext cx="2819400" cy="3639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lang="en-US" sz="800" dirty="0">
                <a:latin typeface="Microsoft Sans Serif"/>
                <a:cs typeface="Microsoft Sans Serif"/>
              </a:rPr>
              <a:t>JAVA SCRIPT INTERMEDIATE LEVEL</a:t>
            </a:r>
          </a:p>
          <a:p>
            <a:pPr marL="12700">
              <a:lnSpc>
                <a:spcPts val="1405"/>
              </a:lnSpc>
              <a:spcBef>
                <a:spcPts val="110"/>
              </a:spcBef>
            </a:pPr>
            <a:r>
              <a:rPr lang="en-US" sz="800" dirty="0">
                <a:latin typeface="Microsoft Sans Serif"/>
                <a:cs typeface="Microsoft Sans Serif"/>
              </a:rPr>
              <a:t>Online Course from UDEMY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3650" y="6221439"/>
            <a:ext cx="1875789" cy="298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US" sz="800" i="1" spc="10" dirty="0">
                <a:solidFill>
                  <a:srgbClr val="439299"/>
                </a:solidFill>
                <a:latin typeface="Arial"/>
                <a:cs typeface="Arial"/>
              </a:rPr>
              <a:t>DSA BEGINNERS LEVEL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US" sz="800" i="1" spc="10" dirty="0">
                <a:solidFill>
                  <a:srgbClr val="439299"/>
                </a:solidFill>
                <a:latin typeface="Arial"/>
                <a:cs typeface="Arial"/>
              </a:rPr>
              <a:t>Online course from Geeks for Geeks</a:t>
            </a: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350" y="7348621"/>
            <a:ext cx="1622425" cy="23495"/>
          </a:xfrm>
          <a:custGeom>
            <a:avLst/>
            <a:gdLst/>
            <a:ahLst/>
            <a:cxnLst/>
            <a:rect l="l" t="t" r="r" b="b"/>
            <a:pathLst>
              <a:path w="1622425" h="23495">
                <a:moveTo>
                  <a:pt x="1622385" y="23218"/>
                </a:moveTo>
                <a:lnTo>
                  <a:pt x="0" y="23218"/>
                </a:lnTo>
                <a:lnTo>
                  <a:pt x="0" y="0"/>
                </a:lnTo>
                <a:lnTo>
                  <a:pt x="1622385" y="0"/>
                </a:lnTo>
                <a:lnTo>
                  <a:pt x="1622385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3650" y="7106640"/>
            <a:ext cx="16046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5" dirty="0">
                <a:solidFill>
                  <a:srgbClr val="439299"/>
                </a:solidFill>
                <a:latin typeface="Arial"/>
                <a:cs typeface="Arial"/>
              </a:rPr>
              <a:t>J</a:t>
            </a:r>
            <a:r>
              <a:rPr sz="1400" b="1" spc="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1400" b="1" spc="-75" dirty="0">
                <a:solidFill>
                  <a:srgbClr val="439299"/>
                </a:solidFill>
                <a:latin typeface="Arial"/>
                <a:cs typeface="Arial"/>
              </a:rPr>
              <a:t>B</a:t>
            </a:r>
            <a:r>
              <a:rPr sz="1400" b="1" spc="-50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439299"/>
                </a:solidFill>
                <a:latin typeface="Arial"/>
                <a:cs typeface="Arial"/>
              </a:rPr>
              <a:t>D</a:t>
            </a:r>
            <a:r>
              <a:rPr sz="1400" b="1" spc="-9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1400" b="1" spc="-114" dirty="0">
                <a:solidFill>
                  <a:srgbClr val="439299"/>
                </a:solidFill>
                <a:latin typeface="Arial"/>
                <a:cs typeface="Arial"/>
              </a:rPr>
              <a:t>S</a:t>
            </a:r>
            <a:r>
              <a:rPr sz="1400" b="1" spc="-10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1400" b="1" spc="-80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439299"/>
                </a:solidFill>
                <a:latin typeface="Arial"/>
                <a:cs typeface="Arial"/>
              </a:rPr>
              <a:t>T</a:t>
            </a:r>
            <a:r>
              <a:rPr sz="1400" b="1" spc="40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1400" b="1" spc="40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50" y="7449111"/>
            <a:ext cx="3261995" cy="7359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1000" spc="-5" dirty="0">
                <a:latin typeface="Microsoft Sans Serif"/>
                <a:cs typeface="Microsoft Sans Serif"/>
              </a:rPr>
              <a:t>A </a:t>
            </a:r>
            <a:r>
              <a:rPr sz="1000" spc="5" dirty="0">
                <a:latin typeface="Microsoft Sans Serif"/>
                <a:cs typeface="Microsoft Sans Serif"/>
              </a:rPr>
              <a:t>Data Scientist </a:t>
            </a:r>
            <a:r>
              <a:rPr sz="1000" spc="-20" dirty="0">
                <a:latin typeface="Microsoft Sans Serif"/>
                <a:cs typeface="Microsoft Sans Serif"/>
              </a:rPr>
              <a:t>is </a:t>
            </a:r>
            <a:r>
              <a:rPr sz="1000" spc="-35" dirty="0">
                <a:latin typeface="Microsoft Sans Serif"/>
                <a:cs typeface="Microsoft Sans Serif"/>
              </a:rPr>
              <a:t>a </a:t>
            </a:r>
            <a:r>
              <a:rPr sz="1000" spc="20" dirty="0">
                <a:latin typeface="Microsoft Sans Serif"/>
                <a:cs typeface="Microsoft Sans Serif"/>
              </a:rPr>
              <a:t>professional </a:t>
            </a:r>
            <a:r>
              <a:rPr sz="1000" spc="30" dirty="0">
                <a:latin typeface="Microsoft Sans Serif"/>
                <a:cs typeface="Microsoft Sans Serif"/>
              </a:rPr>
              <a:t>who </a:t>
            </a:r>
            <a:r>
              <a:rPr sz="1000" spc="10" dirty="0">
                <a:latin typeface="Microsoft Sans Serif"/>
                <a:cs typeface="Microsoft Sans Serif"/>
              </a:rPr>
              <a:t>collects </a:t>
            </a:r>
            <a:r>
              <a:rPr sz="1000" spc="15" dirty="0">
                <a:latin typeface="Microsoft Sans Serif"/>
                <a:cs typeface="Microsoft Sans Serif"/>
              </a:rPr>
              <a:t>large </a:t>
            </a:r>
            <a:r>
              <a:rPr sz="1000" spc="20" dirty="0">
                <a:latin typeface="Microsoft Sans Serif"/>
                <a:cs typeface="Microsoft Sans Serif"/>
              </a:rPr>
              <a:t> amounts </a:t>
            </a:r>
            <a:r>
              <a:rPr sz="1000" spc="70" dirty="0">
                <a:latin typeface="Microsoft Sans Serif"/>
                <a:cs typeface="Microsoft Sans Serif"/>
              </a:rPr>
              <a:t>of </a:t>
            </a:r>
            <a:r>
              <a:rPr sz="1000" spc="25" dirty="0">
                <a:latin typeface="Microsoft Sans Serif"/>
                <a:cs typeface="Microsoft Sans Serif"/>
              </a:rPr>
              <a:t>data </a:t>
            </a:r>
            <a:r>
              <a:rPr sz="1000" dirty="0">
                <a:latin typeface="Microsoft Sans Serif"/>
                <a:cs typeface="Microsoft Sans Serif"/>
              </a:rPr>
              <a:t>using </a:t>
            </a:r>
            <a:r>
              <a:rPr sz="1000" spc="5" dirty="0">
                <a:latin typeface="Microsoft Sans Serif"/>
                <a:cs typeface="Microsoft Sans Serif"/>
              </a:rPr>
              <a:t>analytical, </a:t>
            </a:r>
            <a:r>
              <a:rPr sz="1000" spc="20" dirty="0">
                <a:latin typeface="Microsoft Sans Serif"/>
                <a:cs typeface="Microsoft Sans Serif"/>
              </a:rPr>
              <a:t>statistical, </a:t>
            </a:r>
            <a:r>
              <a:rPr sz="1000" spc="5" dirty="0">
                <a:latin typeface="Microsoft Sans Serif"/>
                <a:cs typeface="Microsoft Sans Serif"/>
              </a:rPr>
              <a:t>and 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programmable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skills.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5" dirty="0">
                <a:latin typeface="Microsoft Sans Serif"/>
                <a:cs typeface="Microsoft Sans Serif"/>
              </a:rPr>
              <a:t>It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their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responsibility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to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use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Microsoft Sans Serif"/>
                <a:cs typeface="Microsoft Sans Serif"/>
              </a:rPr>
              <a:t>data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to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develop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solutions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tailored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Microsoft Sans Serif"/>
                <a:cs typeface="Microsoft Sans Serif"/>
              </a:rPr>
              <a:t>to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meet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the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organisation's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unique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needs.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6092" y="2792012"/>
            <a:ext cx="629920" cy="23495"/>
          </a:xfrm>
          <a:custGeom>
            <a:avLst/>
            <a:gdLst/>
            <a:ahLst/>
            <a:cxnLst/>
            <a:rect l="l" t="t" r="r" b="b"/>
            <a:pathLst>
              <a:path w="629920" h="23494">
                <a:moveTo>
                  <a:pt x="629798" y="23218"/>
                </a:moveTo>
                <a:lnTo>
                  <a:pt x="0" y="23218"/>
                </a:lnTo>
                <a:lnTo>
                  <a:pt x="0" y="0"/>
                </a:lnTo>
                <a:lnTo>
                  <a:pt x="629798" y="0"/>
                </a:lnTo>
                <a:lnTo>
                  <a:pt x="629798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6092" y="2951638"/>
            <a:ext cx="3021330" cy="354330"/>
          </a:xfrm>
          <a:custGeom>
            <a:avLst/>
            <a:gdLst/>
            <a:ahLst/>
            <a:cxnLst/>
            <a:rect l="l" t="t" r="r" b="b"/>
            <a:pathLst>
              <a:path w="3021329" h="354329">
                <a:moveTo>
                  <a:pt x="2983563" y="354080"/>
                </a:moveTo>
                <a:lnTo>
                  <a:pt x="37729" y="354080"/>
                </a:lnTo>
                <a:lnTo>
                  <a:pt x="23048" y="351114"/>
                </a:lnTo>
                <a:lnTo>
                  <a:pt x="11054" y="343025"/>
                </a:lnTo>
                <a:lnTo>
                  <a:pt x="2966" y="331032"/>
                </a:lnTo>
                <a:lnTo>
                  <a:pt x="0" y="316350"/>
                </a:lnTo>
                <a:lnTo>
                  <a:pt x="0" y="37729"/>
                </a:lnTo>
                <a:lnTo>
                  <a:pt x="2966" y="23048"/>
                </a:lnTo>
                <a:lnTo>
                  <a:pt x="11054" y="11054"/>
                </a:lnTo>
                <a:lnTo>
                  <a:pt x="23048" y="2966"/>
                </a:lnTo>
                <a:lnTo>
                  <a:pt x="37729" y="0"/>
                </a:lnTo>
                <a:lnTo>
                  <a:pt x="2983563" y="0"/>
                </a:lnTo>
                <a:lnTo>
                  <a:pt x="2998245" y="2966"/>
                </a:lnTo>
                <a:lnTo>
                  <a:pt x="3010238" y="11054"/>
                </a:lnTo>
                <a:lnTo>
                  <a:pt x="3018327" y="23048"/>
                </a:lnTo>
                <a:lnTo>
                  <a:pt x="3021293" y="37729"/>
                </a:lnTo>
                <a:lnTo>
                  <a:pt x="3021293" y="316350"/>
                </a:lnTo>
                <a:lnTo>
                  <a:pt x="3018327" y="331032"/>
                </a:lnTo>
                <a:lnTo>
                  <a:pt x="3010238" y="343025"/>
                </a:lnTo>
                <a:lnTo>
                  <a:pt x="2998245" y="351114"/>
                </a:lnTo>
                <a:lnTo>
                  <a:pt x="2983563" y="354080"/>
                </a:lnTo>
                <a:close/>
              </a:path>
            </a:pathLst>
          </a:custGeom>
          <a:solidFill>
            <a:srgbClr val="979C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0461" y="2973766"/>
            <a:ext cx="2818765" cy="300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Technical </a:t>
            </a:r>
            <a:r>
              <a:rPr sz="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skills:- 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Learned 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Programming </a:t>
            </a:r>
            <a:r>
              <a:rPr sz="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languages 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such </a:t>
            </a:r>
            <a:r>
              <a:rPr sz="9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++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9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sz="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ip</a:t>
            </a:r>
            <a:r>
              <a:rPr sz="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56092" y="3366667"/>
            <a:ext cx="3021330" cy="354330"/>
          </a:xfrm>
          <a:custGeom>
            <a:avLst/>
            <a:gdLst/>
            <a:ahLst/>
            <a:cxnLst/>
            <a:rect l="l" t="t" r="r" b="b"/>
            <a:pathLst>
              <a:path w="3021329" h="354329">
                <a:moveTo>
                  <a:pt x="2983563" y="354080"/>
                </a:moveTo>
                <a:lnTo>
                  <a:pt x="37729" y="354080"/>
                </a:lnTo>
                <a:lnTo>
                  <a:pt x="23048" y="351114"/>
                </a:lnTo>
                <a:lnTo>
                  <a:pt x="11054" y="343025"/>
                </a:lnTo>
                <a:lnTo>
                  <a:pt x="2966" y="331032"/>
                </a:lnTo>
                <a:lnTo>
                  <a:pt x="0" y="316350"/>
                </a:lnTo>
                <a:lnTo>
                  <a:pt x="0" y="37729"/>
                </a:lnTo>
                <a:lnTo>
                  <a:pt x="2966" y="23048"/>
                </a:lnTo>
                <a:lnTo>
                  <a:pt x="11054" y="11054"/>
                </a:lnTo>
                <a:lnTo>
                  <a:pt x="23048" y="2966"/>
                </a:lnTo>
                <a:lnTo>
                  <a:pt x="37729" y="0"/>
                </a:lnTo>
                <a:lnTo>
                  <a:pt x="2983563" y="0"/>
                </a:lnTo>
                <a:lnTo>
                  <a:pt x="2998245" y="2966"/>
                </a:lnTo>
                <a:lnTo>
                  <a:pt x="3010238" y="11054"/>
                </a:lnTo>
                <a:lnTo>
                  <a:pt x="3018327" y="23048"/>
                </a:lnTo>
                <a:lnTo>
                  <a:pt x="3021293" y="37729"/>
                </a:lnTo>
                <a:lnTo>
                  <a:pt x="3021293" y="316350"/>
                </a:lnTo>
                <a:lnTo>
                  <a:pt x="3018327" y="331032"/>
                </a:lnTo>
                <a:lnTo>
                  <a:pt x="3010238" y="343025"/>
                </a:lnTo>
                <a:lnTo>
                  <a:pt x="2998245" y="351114"/>
                </a:lnTo>
                <a:lnTo>
                  <a:pt x="2983563" y="354080"/>
                </a:lnTo>
                <a:close/>
              </a:path>
            </a:pathLst>
          </a:custGeom>
          <a:solidFill>
            <a:srgbClr val="979C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0461" y="3388795"/>
            <a:ext cx="2686050" cy="300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9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ll</a:t>
            </a:r>
            <a:r>
              <a:rPr sz="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:-</a:t>
            </a:r>
            <a:r>
              <a:rPr sz="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9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9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9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9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9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9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,  </a:t>
            </a:r>
            <a:r>
              <a:rPr sz="9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Communication</a:t>
            </a: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skills.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56092" y="4370863"/>
            <a:ext cx="1927225" cy="23495"/>
          </a:xfrm>
          <a:custGeom>
            <a:avLst/>
            <a:gdLst/>
            <a:ahLst/>
            <a:cxnLst/>
            <a:rect l="l" t="t" r="r" b="b"/>
            <a:pathLst>
              <a:path w="1927225" h="23495">
                <a:moveTo>
                  <a:pt x="1927126" y="23218"/>
                </a:moveTo>
                <a:lnTo>
                  <a:pt x="0" y="23218"/>
                </a:lnTo>
                <a:lnTo>
                  <a:pt x="0" y="0"/>
                </a:lnTo>
                <a:lnTo>
                  <a:pt x="1927126" y="0"/>
                </a:lnTo>
                <a:lnTo>
                  <a:pt x="1927126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43392" y="4128881"/>
            <a:ext cx="19081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0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1400" b="1" spc="-9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1400" b="1" spc="-80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1400" b="1" spc="-114" dirty="0">
                <a:solidFill>
                  <a:srgbClr val="439299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1400" b="1" spc="3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439299"/>
                </a:solidFill>
                <a:latin typeface="Arial"/>
                <a:cs typeface="Arial"/>
              </a:rPr>
              <a:t>A</a:t>
            </a:r>
            <a:r>
              <a:rPr sz="1400" b="1" spc="-75" dirty="0">
                <a:solidFill>
                  <a:srgbClr val="439299"/>
                </a:solidFill>
                <a:latin typeface="Arial"/>
                <a:cs typeface="Arial"/>
              </a:rPr>
              <a:t>L</a:t>
            </a:r>
            <a:r>
              <a:rPr sz="1400" b="1" spc="-5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1400" b="1" spc="-105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1400" b="1" spc="-20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1400" b="1" spc="-55" dirty="0">
                <a:solidFill>
                  <a:srgbClr val="439299"/>
                </a:solidFill>
                <a:latin typeface="Arial"/>
                <a:cs typeface="Arial"/>
              </a:rPr>
              <a:t>J</a:t>
            </a:r>
            <a:r>
              <a:rPr sz="1400" b="1" spc="-9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1400" b="1" spc="-8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439299"/>
                </a:solidFill>
                <a:latin typeface="Arial"/>
                <a:cs typeface="Arial"/>
              </a:rPr>
              <a:t>T</a:t>
            </a:r>
            <a:r>
              <a:rPr sz="1400" b="1" spc="-125" dirty="0">
                <a:solidFill>
                  <a:srgbClr val="439299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6092" y="467850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69" y="49339"/>
                </a:moveTo>
                <a:lnTo>
                  <a:pt x="14986" y="47427"/>
                </a:lnTo>
                <a:lnTo>
                  <a:pt x="7154" y="42184"/>
                </a:lnTo>
                <a:lnTo>
                  <a:pt x="1911" y="34352"/>
                </a:lnTo>
                <a:lnTo>
                  <a:pt x="0" y="24669"/>
                </a:lnTo>
                <a:lnTo>
                  <a:pt x="1911" y="14986"/>
                </a:lnTo>
                <a:lnTo>
                  <a:pt x="7154" y="7154"/>
                </a:lnTo>
                <a:lnTo>
                  <a:pt x="14986" y="1911"/>
                </a:lnTo>
                <a:lnTo>
                  <a:pt x="24669" y="0"/>
                </a:lnTo>
                <a:lnTo>
                  <a:pt x="34352" y="1911"/>
                </a:lnTo>
                <a:lnTo>
                  <a:pt x="42184" y="7154"/>
                </a:lnTo>
                <a:lnTo>
                  <a:pt x="47427" y="14986"/>
                </a:lnTo>
                <a:lnTo>
                  <a:pt x="49339" y="24669"/>
                </a:lnTo>
                <a:lnTo>
                  <a:pt x="47427" y="34352"/>
                </a:lnTo>
                <a:lnTo>
                  <a:pt x="42184" y="42184"/>
                </a:lnTo>
                <a:lnTo>
                  <a:pt x="34352" y="47427"/>
                </a:lnTo>
                <a:lnTo>
                  <a:pt x="24669" y="49339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43392" y="4456028"/>
            <a:ext cx="3025140" cy="4413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15" dirty="0">
                <a:latin typeface="Microsoft Sans Serif"/>
                <a:cs typeface="Microsoft Sans Serif"/>
              </a:rPr>
              <a:t>Clock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Angle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Program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(12/2022</a:t>
            </a:r>
            <a:r>
              <a:rPr sz="1000" spc="-35" dirty="0">
                <a:latin typeface="Microsoft Sans Serif"/>
                <a:cs typeface="Microsoft Sans Serif"/>
              </a:rPr>
              <a:t> -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Present)</a:t>
            </a:r>
            <a:endParaRPr sz="1000">
              <a:latin typeface="Microsoft Sans Serif"/>
              <a:cs typeface="Microsoft Sans Serif"/>
            </a:endParaRPr>
          </a:p>
          <a:p>
            <a:pPr marL="125730" marR="5080">
              <a:lnSpc>
                <a:spcPts val="890"/>
              </a:lnSpc>
              <a:spcBef>
                <a:spcPts val="185"/>
              </a:spcBef>
            </a:pP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this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project,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made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python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program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that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tells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about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angle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between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the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minute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hand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and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the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hour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hand.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6092" y="5177702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4669" y="49339"/>
                </a:moveTo>
                <a:lnTo>
                  <a:pt x="14986" y="47427"/>
                </a:lnTo>
                <a:lnTo>
                  <a:pt x="7154" y="42184"/>
                </a:lnTo>
                <a:lnTo>
                  <a:pt x="1911" y="34352"/>
                </a:lnTo>
                <a:lnTo>
                  <a:pt x="0" y="24669"/>
                </a:lnTo>
                <a:lnTo>
                  <a:pt x="1911" y="14986"/>
                </a:lnTo>
                <a:lnTo>
                  <a:pt x="7154" y="7154"/>
                </a:lnTo>
                <a:lnTo>
                  <a:pt x="14986" y="1911"/>
                </a:lnTo>
                <a:lnTo>
                  <a:pt x="24669" y="0"/>
                </a:lnTo>
                <a:lnTo>
                  <a:pt x="34352" y="1911"/>
                </a:lnTo>
                <a:lnTo>
                  <a:pt x="42184" y="7154"/>
                </a:lnTo>
                <a:lnTo>
                  <a:pt x="47427" y="14986"/>
                </a:lnTo>
                <a:lnTo>
                  <a:pt x="49339" y="24669"/>
                </a:lnTo>
                <a:lnTo>
                  <a:pt x="47427" y="34352"/>
                </a:lnTo>
                <a:lnTo>
                  <a:pt x="42184" y="42184"/>
                </a:lnTo>
                <a:lnTo>
                  <a:pt x="34352" y="47427"/>
                </a:lnTo>
                <a:lnTo>
                  <a:pt x="24669" y="49339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43392" y="4955223"/>
            <a:ext cx="3063240" cy="43922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1000" spc="15" dirty="0">
                <a:latin typeface="Microsoft Sans Serif"/>
                <a:cs typeface="Microsoft Sans Serif"/>
              </a:rPr>
              <a:t>Restaurant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Website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(12/2022</a:t>
            </a:r>
            <a:r>
              <a:rPr sz="1000" spc="-35" dirty="0">
                <a:latin typeface="Microsoft Sans Serif"/>
                <a:cs typeface="Microsoft Sans Serif"/>
              </a:rPr>
              <a:t> -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Present)</a:t>
            </a:r>
            <a:endParaRPr sz="1000" dirty="0">
              <a:latin typeface="Microsoft Sans Serif"/>
              <a:cs typeface="Microsoft Sans Serif"/>
            </a:endParaRPr>
          </a:p>
          <a:p>
            <a:pPr marL="125730" marR="5080">
              <a:lnSpc>
                <a:spcPts val="890"/>
              </a:lnSpc>
              <a:spcBef>
                <a:spcPts val="185"/>
              </a:spcBef>
            </a:pPr>
            <a:r>
              <a:rPr sz="800" spc="-5" dirty="0">
                <a:latin typeface="Microsoft Sans Serif"/>
                <a:cs typeface="Microsoft Sans Serif"/>
              </a:rPr>
              <a:t>In </a:t>
            </a:r>
            <a:r>
              <a:rPr sz="800" spc="10" dirty="0">
                <a:latin typeface="Microsoft Sans Serif"/>
                <a:cs typeface="Microsoft Sans Serif"/>
              </a:rPr>
              <a:t>this, </a:t>
            </a:r>
            <a:r>
              <a:rPr sz="800" spc="-10" dirty="0">
                <a:latin typeface="Microsoft Sans Serif"/>
                <a:cs typeface="Microsoft Sans Serif"/>
              </a:rPr>
              <a:t>I have </a:t>
            </a:r>
            <a:r>
              <a:rPr sz="800" dirty="0">
                <a:latin typeface="Microsoft Sans Serif"/>
                <a:cs typeface="Microsoft Sans Serif"/>
              </a:rPr>
              <a:t>made </a:t>
            </a:r>
            <a:r>
              <a:rPr sz="800" spc="-30" dirty="0">
                <a:latin typeface="Microsoft Sans Serif"/>
                <a:cs typeface="Microsoft Sans Serif"/>
              </a:rPr>
              <a:t>a </a:t>
            </a:r>
            <a:r>
              <a:rPr lang="en-US" sz="800" spc="30" dirty="0">
                <a:latin typeface="Microsoft Sans Serif"/>
                <a:cs typeface="Microsoft Sans Serif"/>
              </a:rPr>
              <a:t>Restaurant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website </a:t>
            </a:r>
            <a:r>
              <a:rPr sz="800" dirty="0">
                <a:latin typeface="Microsoft Sans Serif"/>
                <a:cs typeface="Microsoft Sans Serif"/>
              </a:rPr>
              <a:t>using </a:t>
            </a:r>
            <a:r>
              <a:rPr sz="800" spc="-15" dirty="0">
                <a:latin typeface="Microsoft Sans Serif"/>
                <a:cs typeface="Microsoft Sans Serif"/>
              </a:rPr>
              <a:t>HTML, </a:t>
            </a:r>
            <a:r>
              <a:rPr sz="800" spc="-80" dirty="0">
                <a:latin typeface="Microsoft Sans Serif"/>
                <a:cs typeface="Microsoft Sans Serif"/>
              </a:rPr>
              <a:t>CSS, </a:t>
            </a:r>
            <a:r>
              <a:rPr sz="800" spc="-5" dirty="0">
                <a:latin typeface="Microsoft Sans Serif"/>
                <a:cs typeface="Microsoft Sans Serif"/>
              </a:rPr>
              <a:t>and </a:t>
            </a:r>
            <a:r>
              <a:rPr sz="800" dirty="0">
                <a:latin typeface="Microsoft Sans Serif"/>
                <a:cs typeface="Microsoft Sans Serif"/>
              </a:rPr>
              <a:t> Javascript.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56092" y="6094828"/>
            <a:ext cx="1425575" cy="23495"/>
          </a:xfrm>
          <a:custGeom>
            <a:avLst/>
            <a:gdLst/>
            <a:ahLst/>
            <a:cxnLst/>
            <a:rect l="l" t="t" r="r" b="b"/>
            <a:pathLst>
              <a:path w="1425575" h="23495">
                <a:moveTo>
                  <a:pt x="1425029" y="23218"/>
                </a:moveTo>
                <a:lnTo>
                  <a:pt x="0" y="23218"/>
                </a:lnTo>
                <a:lnTo>
                  <a:pt x="0" y="0"/>
                </a:lnTo>
                <a:lnTo>
                  <a:pt x="1425029" y="0"/>
                </a:lnTo>
                <a:lnTo>
                  <a:pt x="1425029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43392" y="5852847"/>
            <a:ext cx="14058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439299"/>
                </a:solidFill>
                <a:latin typeface="Arial"/>
                <a:cs typeface="Arial"/>
              </a:rPr>
              <a:t>ACHIEVEMENTS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3392" y="6195318"/>
            <a:ext cx="2872740" cy="680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" dirty="0">
                <a:latin typeface="Arial"/>
                <a:cs typeface="Arial"/>
              </a:rPr>
              <a:t>2020-2021   Select for army training.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" dirty="0">
                <a:latin typeface="Arial"/>
                <a:cs typeface="Arial"/>
              </a:rPr>
              <a:t>2019-2020   State level running player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" dirty="0">
                <a:latin typeface="Arial"/>
                <a:cs typeface="Arial"/>
              </a:rPr>
              <a:t>2018-2019   Gold medal in </a:t>
            </a:r>
            <a:r>
              <a:rPr lang="en-US" sz="800" dirty="0" err="1">
                <a:latin typeface="Arial"/>
                <a:cs typeface="Arial"/>
              </a:rPr>
              <a:t>maths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err="1">
                <a:latin typeface="Arial"/>
                <a:cs typeface="Arial"/>
              </a:rPr>
              <a:t>olympiad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56092" y="7682386"/>
            <a:ext cx="1115060" cy="23495"/>
          </a:xfrm>
          <a:custGeom>
            <a:avLst/>
            <a:gdLst/>
            <a:ahLst/>
            <a:cxnLst/>
            <a:rect l="l" t="t" r="r" b="b"/>
            <a:pathLst>
              <a:path w="1115060" h="23495">
                <a:moveTo>
                  <a:pt x="1114482" y="23218"/>
                </a:moveTo>
                <a:lnTo>
                  <a:pt x="0" y="23218"/>
                </a:lnTo>
                <a:lnTo>
                  <a:pt x="0" y="0"/>
                </a:lnTo>
                <a:lnTo>
                  <a:pt x="1114482" y="0"/>
                </a:lnTo>
                <a:lnTo>
                  <a:pt x="1114482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43392" y="7440404"/>
            <a:ext cx="10953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65" dirty="0">
                <a:solidFill>
                  <a:srgbClr val="439299"/>
                </a:solidFill>
                <a:latin typeface="Arial"/>
                <a:cs typeface="Arial"/>
              </a:rPr>
              <a:t>LANGUAGES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43392" y="7775098"/>
            <a:ext cx="1275715" cy="309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10" dirty="0">
                <a:latin typeface="Microsoft Sans Serif"/>
                <a:cs typeface="Microsoft Sans Serif"/>
              </a:rPr>
              <a:t>English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solidFill>
                  <a:srgbClr val="439299"/>
                </a:solidFill>
                <a:latin typeface="Arial"/>
                <a:cs typeface="Arial"/>
              </a:rPr>
              <a:t>Full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Professional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439299"/>
                </a:solidFill>
                <a:latin typeface="Arial"/>
                <a:cs typeface="Arial"/>
              </a:rPr>
              <a:t>Proﬁciency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7703" y="7775098"/>
            <a:ext cx="1368425" cy="309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0" dirty="0">
                <a:latin typeface="Microsoft Sans Serif"/>
                <a:cs typeface="Microsoft Sans Serif"/>
              </a:rPr>
              <a:t>Hindi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a</a:t>
            </a:r>
            <a:r>
              <a:rPr sz="800" i="1" spc="90" dirty="0">
                <a:solidFill>
                  <a:srgbClr val="439299"/>
                </a:solidFill>
                <a:latin typeface="Arial"/>
                <a:cs typeface="Arial"/>
              </a:rPr>
              <a:t>t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800" i="1" spc="-20" dirty="0">
                <a:solidFill>
                  <a:srgbClr val="439299"/>
                </a:solidFill>
                <a:latin typeface="Arial"/>
                <a:cs typeface="Arial"/>
              </a:rPr>
              <a:t>v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4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800" i="1" spc="30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B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800" i="1" spc="45" dirty="0">
                <a:solidFill>
                  <a:srgbClr val="439299"/>
                </a:solidFill>
                <a:latin typeface="Arial"/>
                <a:cs typeface="Arial"/>
              </a:rPr>
              <a:t>l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439299"/>
                </a:solidFill>
                <a:latin typeface="Arial"/>
                <a:cs typeface="Arial"/>
              </a:rPr>
              <a:t>gu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439299"/>
                </a:solidFill>
                <a:latin typeface="Arial"/>
                <a:cs typeface="Arial"/>
              </a:rPr>
              <a:t>l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800" i="1" spc="100" dirty="0">
                <a:solidFill>
                  <a:srgbClr val="439299"/>
                </a:solidFill>
                <a:latin typeface="Arial"/>
                <a:cs typeface="Arial"/>
              </a:rPr>
              <a:t>ﬁ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800" i="1" spc="-20" dirty="0">
                <a:solidFill>
                  <a:srgbClr val="43929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43392" y="8137885"/>
            <a:ext cx="1055370" cy="309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15" dirty="0">
                <a:latin typeface="Microsoft Sans Serif"/>
                <a:cs typeface="Microsoft Sans Serif"/>
              </a:rPr>
              <a:t>French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8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45" dirty="0">
                <a:solidFill>
                  <a:srgbClr val="439299"/>
                </a:solidFill>
                <a:latin typeface="Arial"/>
                <a:cs typeface="Arial"/>
              </a:rPr>
              <a:t>l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5" dirty="0">
                <a:solidFill>
                  <a:srgbClr val="439299"/>
                </a:solidFill>
                <a:latin typeface="Arial"/>
                <a:cs typeface="Arial"/>
              </a:rPr>
              <a:t>m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90" dirty="0">
                <a:solidFill>
                  <a:srgbClr val="439299"/>
                </a:solidFill>
                <a:latin typeface="Arial"/>
                <a:cs typeface="Arial"/>
              </a:rPr>
              <a:t>t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439299"/>
                </a:solidFill>
                <a:latin typeface="Arial"/>
                <a:cs typeface="Arial"/>
              </a:rPr>
              <a:t>y</a:t>
            </a:r>
            <a:r>
              <a:rPr sz="800" i="1" spc="-35" dirty="0">
                <a:solidFill>
                  <a:srgbClr val="439299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439299"/>
                </a:solidFill>
                <a:latin typeface="Arial"/>
                <a:cs typeface="Arial"/>
              </a:rPr>
              <a:t>P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r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o</a:t>
            </a:r>
            <a:r>
              <a:rPr sz="800" i="1" spc="100" dirty="0">
                <a:solidFill>
                  <a:srgbClr val="439299"/>
                </a:solidFill>
                <a:latin typeface="Arial"/>
                <a:cs typeface="Arial"/>
              </a:rPr>
              <a:t>ﬁ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800" i="1" spc="25" dirty="0">
                <a:solidFill>
                  <a:srgbClr val="439299"/>
                </a:solidFill>
                <a:latin typeface="Arial"/>
                <a:cs typeface="Arial"/>
              </a:rPr>
              <a:t>i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e</a:t>
            </a:r>
            <a:r>
              <a:rPr sz="800" i="1" spc="-15" dirty="0">
                <a:solidFill>
                  <a:srgbClr val="439299"/>
                </a:solidFill>
                <a:latin typeface="Arial"/>
                <a:cs typeface="Arial"/>
              </a:rPr>
              <a:t>n</a:t>
            </a:r>
            <a:r>
              <a:rPr sz="800" i="1" spc="-40" dirty="0">
                <a:solidFill>
                  <a:srgbClr val="439299"/>
                </a:solidFill>
                <a:latin typeface="Arial"/>
                <a:cs typeface="Arial"/>
              </a:rPr>
              <a:t>c</a:t>
            </a:r>
            <a:r>
              <a:rPr sz="800" i="1" spc="-20" dirty="0">
                <a:solidFill>
                  <a:srgbClr val="439299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56092" y="9031955"/>
            <a:ext cx="986790" cy="23495"/>
          </a:xfrm>
          <a:custGeom>
            <a:avLst/>
            <a:gdLst/>
            <a:ahLst/>
            <a:cxnLst/>
            <a:rect l="l" t="t" r="r" b="b"/>
            <a:pathLst>
              <a:path w="986789" h="23495">
                <a:moveTo>
                  <a:pt x="986781" y="23218"/>
                </a:moveTo>
                <a:lnTo>
                  <a:pt x="0" y="23218"/>
                </a:lnTo>
                <a:lnTo>
                  <a:pt x="0" y="0"/>
                </a:lnTo>
                <a:lnTo>
                  <a:pt x="986781" y="0"/>
                </a:lnTo>
                <a:lnTo>
                  <a:pt x="986781" y="23218"/>
                </a:lnTo>
                <a:close/>
              </a:path>
            </a:pathLst>
          </a:custGeom>
          <a:solidFill>
            <a:srgbClr val="43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40195" y="8776760"/>
            <a:ext cx="9677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5" dirty="0">
                <a:solidFill>
                  <a:srgbClr val="439299"/>
                </a:solidFill>
                <a:latin typeface="Arial"/>
                <a:cs typeface="Arial"/>
              </a:rPr>
              <a:t>INTERESTS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56092" y="9191582"/>
            <a:ext cx="3021330" cy="795655"/>
          </a:xfrm>
          <a:custGeom>
            <a:avLst/>
            <a:gdLst/>
            <a:ahLst/>
            <a:cxnLst/>
            <a:rect l="l" t="t" r="r" b="b"/>
            <a:pathLst>
              <a:path w="3021329" h="795654">
                <a:moveTo>
                  <a:pt x="2983563" y="795230"/>
                </a:moveTo>
                <a:lnTo>
                  <a:pt x="37729" y="795230"/>
                </a:lnTo>
                <a:lnTo>
                  <a:pt x="23048" y="792263"/>
                </a:lnTo>
                <a:lnTo>
                  <a:pt x="11054" y="784175"/>
                </a:lnTo>
                <a:lnTo>
                  <a:pt x="2966" y="772181"/>
                </a:lnTo>
                <a:lnTo>
                  <a:pt x="0" y="757500"/>
                </a:lnTo>
                <a:lnTo>
                  <a:pt x="0" y="37729"/>
                </a:lnTo>
                <a:lnTo>
                  <a:pt x="2966" y="23048"/>
                </a:lnTo>
                <a:lnTo>
                  <a:pt x="11054" y="11054"/>
                </a:lnTo>
                <a:lnTo>
                  <a:pt x="23048" y="2966"/>
                </a:lnTo>
                <a:lnTo>
                  <a:pt x="37729" y="0"/>
                </a:lnTo>
                <a:lnTo>
                  <a:pt x="2983563" y="0"/>
                </a:lnTo>
                <a:lnTo>
                  <a:pt x="2998245" y="2966"/>
                </a:lnTo>
                <a:lnTo>
                  <a:pt x="3010238" y="11054"/>
                </a:lnTo>
                <a:lnTo>
                  <a:pt x="3010612" y="11609"/>
                </a:lnTo>
                <a:lnTo>
                  <a:pt x="37729" y="11609"/>
                </a:lnTo>
                <a:lnTo>
                  <a:pt x="27565" y="13662"/>
                </a:lnTo>
                <a:lnTo>
                  <a:pt x="19262" y="19262"/>
                </a:lnTo>
                <a:lnTo>
                  <a:pt x="13662" y="27565"/>
                </a:lnTo>
                <a:lnTo>
                  <a:pt x="11609" y="37729"/>
                </a:lnTo>
                <a:lnTo>
                  <a:pt x="11609" y="757500"/>
                </a:lnTo>
                <a:lnTo>
                  <a:pt x="13662" y="767664"/>
                </a:lnTo>
                <a:lnTo>
                  <a:pt x="19262" y="775967"/>
                </a:lnTo>
                <a:lnTo>
                  <a:pt x="27565" y="781567"/>
                </a:lnTo>
                <a:lnTo>
                  <a:pt x="37729" y="783620"/>
                </a:lnTo>
                <a:lnTo>
                  <a:pt x="3010612" y="783620"/>
                </a:lnTo>
                <a:lnTo>
                  <a:pt x="3010238" y="784175"/>
                </a:lnTo>
                <a:lnTo>
                  <a:pt x="2998245" y="792263"/>
                </a:lnTo>
                <a:lnTo>
                  <a:pt x="2983563" y="795230"/>
                </a:lnTo>
                <a:close/>
              </a:path>
              <a:path w="3021329" h="795654">
                <a:moveTo>
                  <a:pt x="3010612" y="783620"/>
                </a:moveTo>
                <a:lnTo>
                  <a:pt x="2983563" y="783620"/>
                </a:lnTo>
                <a:lnTo>
                  <a:pt x="2993728" y="781567"/>
                </a:lnTo>
                <a:lnTo>
                  <a:pt x="3002031" y="775967"/>
                </a:lnTo>
                <a:lnTo>
                  <a:pt x="3007630" y="767664"/>
                </a:lnTo>
                <a:lnTo>
                  <a:pt x="3009684" y="757500"/>
                </a:lnTo>
                <a:lnTo>
                  <a:pt x="3009684" y="37729"/>
                </a:lnTo>
                <a:lnTo>
                  <a:pt x="3007630" y="27565"/>
                </a:lnTo>
                <a:lnTo>
                  <a:pt x="3002031" y="19262"/>
                </a:lnTo>
                <a:lnTo>
                  <a:pt x="2993728" y="13662"/>
                </a:lnTo>
                <a:lnTo>
                  <a:pt x="2983563" y="11609"/>
                </a:lnTo>
                <a:lnTo>
                  <a:pt x="3010612" y="11609"/>
                </a:lnTo>
                <a:lnTo>
                  <a:pt x="3018327" y="23048"/>
                </a:lnTo>
                <a:lnTo>
                  <a:pt x="3021293" y="37729"/>
                </a:lnTo>
                <a:lnTo>
                  <a:pt x="3021293" y="757500"/>
                </a:lnTo>
                <a:lnTo>
                  <a:pt x="3018327" y="772181"/>
                </a:lnTo>
                <a:lnTo>
                  <a:pt x="3010612" y="78362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42070" y="9225319"/>
            <a:ext cx="2764790" cy="718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900" spc="-10" dirty="0">
                <a:latin typeface="Microsoft Sans Serif"/>
                <a:cs typeface="Microsoft Sans Serif"/>
              </a:rPr>
              <a:t>A </a:t>
            </a:r>
            <a:r>
              <a:rPr sz="900" spc="5" dirty="0">
                <a:latin typeface="Microsoft Sans Serif"/>
                <a:cs typeface="Microsoft Sans Serif"/>
              </a:rPr>
              <a:t>national-level</a:t>
            </a:r>
            <a:r>
              <a:rPr lang="en-US" sz="900" spc="5" dirty="0">
                <a:latin typeface="Microsoft Sans Serif"/>
                <a:cs typeface="Microsoft Sans Serif"/>
              </a:rPr>
              <a:t> Running </a:t>
            </a:r>
            <a:r>
              <a:rPr sz="900" dirty="0">
                <a:latin typeface="Microsoft Sans Serif"/>
                <a:cs typeface="Microsoft Sans Serif"/>
              </a:rPr>
              <a:t>player </a:t>
            </a:r>
            <a:r>
              <a:rPr sz="900" spc="15" dirty="0">
                <a:latin typeface="Microsoft Sans Serif"/>
                <a:cs typeface="Microsoft Sans Serif"/>
              </a:rPr>
              <a:t>in </a:t>
            </a:r>
            <a:r>
              <a:rPr sz="900" spc="35" dirty="0">
                <a:latin typeface="Microsoft Sans Serif"/>
                <a:cs typeface="Microsoft Sans Serif"/>
              </a:rPr>
              <a:t>the </a:t>
            </a:r>
            <a:r>
              <a:rPr sz="900" spc="-20" dirty="0">
                <a:latin typeface="Microsoft Sans Serif"/>
                <a:cs typeface="Microsoft Sans Serif"/>
              </a:rPr>
              <a:t>U-19 </a:t>
            </a:r>
            <a:r>
              <a:rPr sz="900" spc="-15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tournament. </a:t>
            </a:r>
            <a:r>
              <a:rPr sz="900" spc="-10" dirty="0">
                <a:latin typeface="Microsoft Sans Serif"/>
                <a:cs typeface="Microsoft Sans Serif"/>
              </a:rPr>
              <a:t>Runner-up </a:t>
            </a:r>
            <a:r>
              <a:rPr sz="900" spc="15" dirty="0">
                <a:latin typeface="Microsoft Sans Serif"/>
                <a:cs typeface="Microsoft Sans Serif"/>
              </a:rPr>
              <a:t>in </a:t>
            </a:r>
            <a:r>
              <a:rPr sz="900" spc="5" dirty="0">
                <a:latin typeface="Microsoft Sans Serif"/>
                <a:cs typeface="Microsoft Sans Serif"/>
              </a:rPr>
              <a:t>State-level </a:t>
            </a:r>
            <a:r>
              <a:rPr lang="en-US" sz="900" spc="5" dirty="0">
                <a:latin typeface="Microsoft Sans Serif"/>
                <a:cs typeface="Microsoft Sans Serif"/>
              </a:rPr>
              <a:t>running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championship.</a:t>
            </a:r>
            <a:r>
              <a:rPr sz="900" spc="-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Also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likes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55" dirty="0">
                <a:latin typeface="Microsoft Sans Serif"/>
                <a:cs typeface="Microsoft Sans Serif"/>
              </a:rPr>
              <a:t>to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do</a:t>
            </a:r>
            <a:r>
              <a:rPr sz="900" spc="-35" dirty="0">
                <a:latin typeface="Microsoft Sans Serif"/>
                <a:cs typeface="Microsoft Sans Serif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curricular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activities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10" dirty="0">
                <a:latin typeface="Microsoft Sans Serif"/>
                <a:cs typeface="Microsoft Sans Serif"/>
              </a:rPr>
              <a:t>like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lang="en-US" sz="900" spc="-5" dirty="0">
                <a:latin typeface="Microsoft Sans Serif"/>
                <a:cs typeface="Microsoft Sans Serif"/>
              </a:rPr>
              <a:t>calisthenics</a:t>
            </a:r>
            <a:r>
              <a:rPr sz="900" spc="-5" dirty="0">
                <a:latin typeface="Microsoft Sans Serif"/>
                <a:cs typeface="Microsoft Sans Serif"/>
              </a:rPr>
              <a:t>, </a:t>
            </a:r>
            <a:r>
              <a:rPr lang="en-US" sz="900" spc="10" dirty="0">
                <a:latin typeface="Microsoft Sans Serif"/>
                <a:cs typeface="Microsoft Sans Serif"/>
              </a:rPr>
              <a:t>Weight lifting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and </a:t>
            </a:r>
            <a:r>
              <a:rPr sz="900" spc="10" dirty="0">
                <a:latin typeface="Microsoft Sans Serif"/>
                <a:cs typeface="Microsoft Sans Serif"/>
              </a:rPr>
              <a:t>something </a:t>
            </a:r>
            <a:r>
              <a:rPr sz="900" spc="20" dirty="0">
                <a:latin typeface="Microsoft Sans Serif"/>
                <a:cs typeface="Microsoft Sans Serif"/>
              </a:rPr>
              <a:t>related </a:t>
            </a:r>
            <a:r>
              <a:rPr sz="900" spc="55" dirty="0">
                <a:latin typeface="Microsoft Sans Serif"/>
                <a:cs typeface="Microsoft Sans Serif"/>
              </a:rPr>
              <a:t>to </a:t>
            </a:r>
            <a:r>
              <a:rPr sz="900" spc="35" dirty="0">
                <a:latin typeface="Microsoft Sans Serif"/>
                <a:cs typeface="Microsoft Sans Serif"/>
              </a:rPr>
              <a:t>the </a:t>
            </a:r>
            <a:r>
              <a:rPr sz="900" spc="15" dirty="0">
                <a:latin typeface="Microsoft Sans Serif"/>
                <a:cs typeface="Microsoft Sans Serif"/>
              </a:rPr>
              <a:t>tech </a:t>
            </a:r>
            <a:r>
              <a:rPr sz="900" spc="45" dirty="0">
                <a:latin typeface="Microsoft Sans Serif"/>
                <a:cs typeface="Microsoft Sans Serif"/>
              </a:rPr>
              <a:t>ﬁeld</a:t>
            </a:r>
            <a:r>
              <a:rPr sz="900" spc="-40" dirty="0">
                <a:latin typeface="Microsoft Sans Serif"/>
                <a:cs typeface="Microsoft Sans Serif"/>
              </a:rPr>
              <a:t> </a:t>
            </a:r>
            <a:r>
              <a:rPr sz="900" spc="15" dirty="0">
                <a:latin typeface="Microsoft Sans Serif"/>
                <a:cs typeface="Microsoft Sans Serif"/>
              </a:rPr>
              <a:t>in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my</a:t>
            </a:r>
            <a:r>
              <a:rPr sz="900" spc="-45" dirty="0">
                <a:latin typeface="Microsoft Sans Serif"/>
                <a:cs typeface="Microsoft Sans Serif"/>
              </a:rPr>
              <a:t> </a:t>
            </a:r>
            <a:r>
              <a:rPr sz="900" spc="30" dirty="0">
                <a:latin typeface="Microsoft Sans Serif"/>
                <a:cs typeface="Microsoft Sans Serif"/>
              </a:rPr>
              <a:t>free</a:t>
            </a:r>
            <a:r>
              <a:rPr sz="900" spc="-30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Microsoft Sans Serif"/>
                <a:cs typeface="Microsoft Sans Serif"/>
              </a:rPr>
              <a:t>time.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22530" y="255402"/>
            <a:ext cx="1016000" cy="1016000"/>
            <a:chOff x="6222530" y="255402"/>
            <a:chExt cx="1016000" cy="1016000"/>
          </a:xfrm>
        </p:grpSpPr>
        <p:sp>
          <p:nvSpPr>
            <p:cNvPr id="47" name="object 47"/>
            <p:cNvSpPr/>
            <p:nvPr/>
          </p:nvSpPr>
          <p:spPr>
            <a:xfrm>
              <a:off x="6222517" y="255409"/>
              <a:ext cx="1016000" cy="1016000"/>
            </a:xfrm>
            <a:custGeom>
              <a:avLst/>
              <a:gdLst/>
              <a:ahLst/>
              <a:cxnLst/>
              <a:rect l="l" t="t" r="r" b="b"/>
              <a:pathLst>
                <a:path w="1016000" h="1016000">
                  <a:moveTo>
                    <a:pt x="1015809" y="507898"/>
                  </a:moveTo>
                  <a:lnTo>
                    <a:pt x="1013485" y="459003"/>
                  </a:lnTo>
                  <a:lnTo>
                    <a:pt x="1006652" y="411429"/>
                  </a:lnTo>
                  <a:lnTo>
                    <a:pt x="995514" y="365366"/>
                  </a:lnTo>
                  <a:lnTo>
                    <a:pt x="980300" y="321043"/>
                  </a:lnTo>
                  <a:lnTo>
                    <a:pt x="961212" y="278676"/>
                  </a:lnTo>
                  <a:lnTo>
                    <a:pt x="938466" y="238467"/>
                  </a:lnTo>
                  <a:lnTo>
                    <a:pt x="912266" y="200634"/>
                  </a:lnTo>
                  <a:lnTo>
                    <a:pt x="882853" y="165392"/>
                  </a:lnTo>
                  <a:lnTo>
                    <a:pt x="850417" y="132956"/>
                  </a:lnTo>
                  <a:lnTo>
                    <a:pt x="815174" y="103543"/>
                  </a:lnTo>
                  <a:lnTo>
                    <a:pt x="777341" y="77355"/>
                  </a:lnTo>
                  <a:lnTo>
                    <a:pt x="737133" y="54610"/>
                  </a:lnTo>
                  <a:lnTo>
                    <a:pt x="699681" y="37731"/>
                  </a:lnTo>
                  <a:lnTo>
                    <a:pt x="694766" y="35509"/>
                  </a:lnTo>
                  <a:lnTo>
                    <a:pt x="650443" y="20294"/>
                  </a:lnTo>
                  <a:lnTo>
                    <a:pt x="604380" y="9156"/>
                  </a:lnTo>
                  <a:lnTo>
                    <a:pt x="556806" y="2324"/>
                  </a:lnTo>
                  <a:lnTo>
                    <a:pt x="507911" y="0"/>
                  </a:lnTo>
                  <a:lnTo>
                    <a:pt x="459016" y="2324"/>
                  </a:lnTo>
                  <a:lnTo>
                    <a:pt x="411429" y="9156"/>
                  </a:lnTo>
                  <a:lnTo>
                    <a:pt x="365379" y="20294"/>
                  </a:lnTo>
                  <a:lnTo>
                    <a:pt x="321056" y="35509"/>
                  </a:lnTo>
                  <a:lnTo>
                    <a:pt x="278688" y="54610"/>
                  </a:lnTo>
                  <a:lnTo>
                    <a:pt x="238480" y="77355"/>
                  </a:lnTo>
                  <a:lnTo>
                    <a:pt x="200647" y="103543"/>
                  </a:lnTo>
                  <a:lnTo>
                    <a:pt x="165404" y="132956"/>
                  </a:lnTo>
                  <a:lnTo>
                    <a:pt x="132969" y="165392"/>
                  </a:lnTo>
                  <a:lnTo>
                    <a:pt x="103543" y="200634"/>
                  </a:lnTo>
                  <a:lnTo>
                    <a:pt x="77355" y="238467"/>
                  </a:lnTo>
                  <a:lnTo>
                    <a:pt x="54610" y="278676"/>
                  </a:lnTo>
                  <a:lnTo>
                    <a:pt x="35521" y="321043"/>
                  </a:lnTo>
                  <a:lnTo>
                    <a:pt x="20307" y="365366"/>
                  </a:lnTo>
                  <a:lnTo>
                    <a:pt x="9169" y="411429"/>
                  </a:lnTo>
                  <a:lnTo>
                    <a:pt x="2336" y="459003"/>
                  </a:lnTo>
                  <a:lnTo>
                    <a:pt x="0" y="507898"/>
                  </a:lnTo>
                  <a:lnTo>
                    <a:pt x="2336" y="556793"/>
                  </a:lnTo>
                  <a:lnTo>
                    <a:pt x="9169" y="604380"/>
                  </a:lnTo>
                  <a:lnTo>
                    <a:pt x="20307" y="650430"/>
                  </a:lnTo>
                  <a:lnTo>
                    <a:pt x="35521" y="694753"/>
                  </a:lnTo>
                  <a:lnTo>
                    <a:pt x="54610" y="737120"/>
                  </a:lnTo>
                  <a:lnTo>
                    <a:pt x="77355" y="777328"/>
                  </a:lnTo>
                  <a:lnTo>
                    <a:pt x="103543" y="815162"/>
                  </a:lnTo>
                  <a:lnTo>
                    <a:pt x="132969" y="850404"/>
                  </a:lnTo>
                  <a:lnTo>
                    <a:pt x="165404" y="882840"/>
                  </a:lnTo>
                  <a:lnTo>
                    <a:pt x="200647" y="912266"/>
                  </a:lnTo>
                  <a:lnTo>
                    <a:pt x="238480" y="938453"/>
                  </a:lnTo>
                  <a:lnTo>
                    <a:pt x="278688" y="961199"/>
                  </a:lnTo>
                  <a:lnTo>
                    <a:pt x="321056" y="980287"/>
                  </a:lnTo>
                  <a:lnTo>
                    <a:pt x="365379" y="995502"/>
                  </a:lnTo>
                  <a:lnTo>
                    <a:pt x="411429" y="1006640"/>
                  </a:lnTo>
                  <a:lnTo>
                    <a:pt x="459016" y="1013472"/>
                  </a:lnTo>
                  <a:lnTo>
                    <a:pt x="507911" y="1015809"/>
                  </a:lnTo>
                  <a:lnTo>
                    <a:pt x="556806" y="1013472"/>
                  </a:lnTo>
                  <a:lnTo>
                    <a:pt x="604380" y="1006640"/>
                  </a:lnTo>
                  <a:lnTo>
                    <a:pt x="650443" y="995502"/>
                  </a:lnTo>
                  <a:lnTo>
                    <a:pt x="694766" y="980287"/>
                  </a:lnTo>
                  <a:lnTo>
                    <a:pt x="737133" y="961199"/>
                  </a:lnTo>
                  <a:lnTo>
                    <a:pt x="777341" y="938453"/>
                  </a:lnTo>
                  <a:lnTo>
                    <a:pt x="815174" y="912266"/>
                  </a:lnTo>
                  <a:lnTo>
                    <a:pt x="850417" y="882840"/>
                  </a:lnTo>
                  <a:lnTo>
                    <a:pt x="882853" y="850404"/>
                  </a:lnTo>
                  <a:lnTo>
                    <a:pt x="912266" y="815162"/>
                  </a:lnTo>
                  <a:lnTo>
                    <a:pt x="938466" y="777328"/>
                  </a:lnTo>
                  <a:lnTo>
                    <a:pt x="961212" y="737120"/>
                  </a:lnTo>
                  <a:lnTo>
                    <a:pt x="980300" y="694753"/>
                  </a:lnTo>
                  <a:lnTo>
                    <a:pt x="995514" y="650430"/>
                  </a:lnTo>
                  <a:lnTo>
                    <a:pt x="1006652" y="604380"/>
                  </a:lnTo>
                  <a:lnTo>
                    <a:pt x="1013485" y="556793"/>
                  </a:lnTo>
                  <a:lnTo>
                    <a:pt x="1015809" y="507898"/>
                  </a:lnTo>
                  <a:close/>
                </a:path>
              </a:pathLst>
            </a:custGeom>
            <a:solidFill>
              <a:srgbClr val="439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0260" y="293132"/>
              <a:ext cx="940344" cy="940345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809A98A-CFA0-DBBB-B1DD-E71F9B31BB21}"/>
              </a:ext>
            </a:extLst>
          </p:cNvPr>
          <p:cNvSpPr/>
          <p:nvPr/>
        </p:nvSpPr>
        <p:spPr>
          <a:xfrm>
            <a:off x="6051567" y="164234"/>
            <a:ext cx="1308083" cy="1140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142BBAE-A28F-D6FD-A7CB-1E075F1C5C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212310"/>
            <a:ext cx="1142758" cy="1021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319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</dc:creator>
  <cp:lastModifiedBy>Mohit Gulati</cp:lastModifiedBy>
  <cp:revision>6</cp:revision>
  <dcterms:created xsi:type="dcterms:W3CDTF">2022-12-28T15:38:30Z</dcterms:created>
  <dcterms:modified xsi:type="dcterms:W3CDTF">2022-12-28T16:24:27Z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2022-12-24T00:00:00Z</vt:filetime>
  </property>
  <property fmtid="{D5CDD505-2E9C-101B-9397-08002B2CF9AE}" pid="3" name="Creator">
    <vt:lpwstr>wkhtmltopdf 0.12.4</vt:lpwstr>
  </property>
  <property fmtid="{D5CDD505-2E9C-101B-9397-08002B2CF9AE}" pid="4" name="LastSaved">
    <vt:filetime>2022-12-24T00:00:00Z</vt:filetime>
  </property>
</Properties>
</file>