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5053EA7-1301-430E-86D6-1EF4F8DEFAE7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>
      <p:cViewPr varScale="1">
        <p:scale>
          <a:sx n="88" d="100"/>
          <a:sy n="88" d="100"/>
        </p:scale>
        <p:origin x="-125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621C-3F8A-4E85-9651-52CD179508E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F55-9BED-4097-A0E7-AB77993A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621C-3F8A-4E85-9651-52CD179508E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F55-9BED-4097-A0E7-AB77993A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9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621C-3F8A-4E85-9651-52CD179508E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F55-9BED-4097-A0E7-AB77993A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621C-3F8A-4E85-9651-52CD179508E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F55-9BED-4097-A0E7-AB77993A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1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621C-3F8A-4E85-9651-52CD179508E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F55-9BED-4097-A0E7-AB77993A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621C-3F8A-4E85-9651-52CD179508E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F55-9BED-4097-A0E7-AB77993A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0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621C-3F8A-4E85-9651-52CD179508E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F55-9BED-4097-A0E7-AB77993A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2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621C-3F8A-4E85-9651-52CD179508E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F55-9BED-4097-A0E7-AB77993A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1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621C-3F8A-4E85-9651-52CD179508E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F55-9BED-4097-A0E7-AB77993A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6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621C-3F8A-4E85-9651-52CD179508E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F55-9BED-4097-A0E7-AB77993A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5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621C-3F8A-4E85-9651-52CD179508E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F55-9BED-4097-A0E7-AB77993A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3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621C-3F8A-4E85-9651-52CD179508E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70F55-9BED-4097-A0E7-AB77993A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2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219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 Diagram For Personal Log </a:t>
            </a:r>
            <a:br>
              <a:rPr lang="en-US" dirty="0" smtClean="0"/>
            </a:br>
            <a:r>
              <a:rPr lang="en-US" dirty="0" err="1" smtClean="0"/>
              <a:t>Django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0" y="2971800"/>
            <a:ext cx="1295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Username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1524000" y="29718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Full Name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1371600" y="2362200"/>
            <a:ext cx="1143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First Name</a:t>
            </a:r>
            <a:endParaRPr lang="en-US" sz="1000" dirty="0"/>
          </a:p>
        </p:txBody>
      </p:sp>
      <p:sp>
        <p:nvSpPr>
          <p:cNvPr id="11" name="Oval 10"/>
          <p:cNvSpPr/>
          <p:nvPr/>
        </p:nvSpPr>
        <p:spPr>
          <a:xfrm>
            <a:off x="2971800" y="2362200"/>
            <a:ext cx="1143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Last Name</a:t>
            </a:r>
            <a:endParaRPr lang="en-US" sz="1000" dirty="0"/>
          </a:p>
        </p:txBody>
      </p:sp>
      <p:cxnSp>
        <p:nvCxnSpPr>
          <p:cNvPr id="13" name="Straight Arrow Connector 12"/>
          <p:cNvCxnSpPr>
            <a:stCxn id="9" idx="0"/>
          </p:cNvCxnSpPr>
          <p:nvPr/>
        </p:nvCxnSpPr>
        <p:spPr>
          <a:xfrm flipH="1" flipV="1">
            <a:off x="2133600" y="2590800"/>
            <a:ext cx="114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11" idx="3"/>
          </p:cNvCxnSpPr>
          <p:nvPr/>
        </p:nvCxnSpPr>
        <p:spPr>
          <a:xfrm flipV="1">
            <a:off x="2247900" y="2557322"/>
            <a:ext cx="891288" cy="414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66900" y="3352800"/>
            <a:ext cx="76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5"/>
          </p:cNvCxnSpPr>
          <p:nvPr/>
        </p:nvCxnSpPr>
        <p:spPr>
          <a:xfrm flipH="1" flipV="1">
            <a:off x="1105693" y="3297004"/>
            <a:ext cx="761207" cy="360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200" y="4953000"/>
            <a:ext cx="1447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Password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1914144" y="4953000"/>
            <a:ext cx="1600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Email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endCxn id="22" idx="0"/>
          </p:cNvCxnSpPr>
          <p:nvPr/>
        </p:nvCxnSpPr>
        <p:spPr>
          <a:xfrm>
            <a:off x="2594301" y="4242967"/>
            <a:ext cx="119943" cy="71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0" idx="0"/>
          </p:cNvCxnSpPr>
          <p:nvPr/>
        </p:nvCxnSpPr>
        <p:spPr>
          <a:xfrm flipH="1">
            <a:off x="800100" y="4242967"/>
            <a:ext cx="339399" cy="71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45275" y="2318999"/>
            <a:ext cx="1447800" cy="315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Task Name</a:t>
            </a:r>
            <a:endParaRPr lang="en-US" sz="1000" dirty="0"/>
          </a:p>
        </p:txBody>
      </p:sp>
      <p:sp>
        <p:nvSpPr>
          <p:cNvPr id="30" name="Oval 29"/>
          <p:cNvSpPr/>
          <p:nvPr/>
        </p:nvSpPr>
        <p:spPr>
          <a:xfrm>
            <a:off x="7562850" y="2275798"/>
            <a:ext cx="1485900" cy="315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Task Description</a:t>
            </a:r>
            <a:endParaRPr lang="en-US" sz="1000" dirty="0"/>
          </a:p>
        </p:txBody>
      </p:sp>
      <p:sp>
        <p:nvSpPr>
          <p:cNvPr id="31" name="Oval 30"/>
          <p:cNvSpPr/>
          <p:nvPr/>
        </p:nvSpPr>
        <p:spPr>
          <a:xfrm>
            <a:off x="5125212" y="4838700"/>
            <a:ext cx="1676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Task Status</a:t>
            </a:r>
            <a:endParaRPr lang="en-US" sz="1200" dirty="0"/>
          </a:p>
        </p:txBody>
      </p:sp>
      <p:sp>
        <p:nvSpPr>
          <p:cNvPr id="32" name="Oval 31"/>
          <p:cNvSpPr/>
          <p:nvPr/>
        </p:nvSpPr>
        <p:spPr>
          <a:xfrm>
            <a:off x="7467600" y="4724400"/>
            <a:ext cx="1676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 date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6819900" y="5562600"/>
            <a:ext cx="18669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Due Date</a:t>
            </a:r>
            <a:endParaRPr lang="en-US" sz="1200" dirty="0"/>
          </a:p>
        </p:txBody>
      </p:sp>
      <p:cxnSp>
        <p:nvCxnSpPr>
          <p:cNvPr id="45" name="Straight Arrow Connector 44"/>
          <p:cNvCxnSpPr>
            <a:endCxn id="29" idx="4"/>
          </p:cNvCxnSpPr>
          <p:nvPr/>
        </p:nvCxnSpPr>
        <p:spPr>
          <a:xfrm flipH="1" flipV="1">
            <a:off x="6069175" y="2634001"/>
            <a:ext cx="350674" cy="1097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0" idx="4"/>
          </p:cNvCxnSpPr>
          <p:nvPr/>
        </p:nvCxnSpPr>
        <p:spPr>
          <a:xfrm flipV="1">
            <a:off x="7874651" y="2590800"/>
            <a:ext cx="431149" cy="114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3657600" y="3316772"/>
            <a:ext cx="1315212" cy="13009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/>
          </a:p>
        </p:txBody>
      </p:sp>
      <p:cxnSp>
        <p:nvCxnSpPr>
          <p:cNvPr id="66" name="Straight Connector 65"/>
          <p:cNvCxnSpPr>
            <a:stCxn id="49" idx="3"/>
          </p:cNvCxnSpPr>
          <p:nvPr/>
        </p:nvCxnSpPr>
        <p:spPr>
          <a:xfrm flipV="1">
            <a:off x="4972812" y="3964472"/>
            <a:ext cx="1145738" cy="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200400" y="3733800"/>
            <a:ext cx="228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68" name="Rectangle 67"/>
          <p:cNvSpPr/>
          <p:nvPr/>
        </p:nvSpPr>
        <p:spPr>
          <a:xfrm>
            <a:off x="5257800" y="3733800"/>
            <a:ext cx="275689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</a:t>
            </a:r>
            <a:endParaRPr lang="en-US" sz="2000" b="1" dirty="0"/>
          </a:p>
        </p:txBody>
      </p:sp>
      <p:sp>
        <p:nvSpPr>
          <p:cNvPr id="69" name="Oval 68"/>
          <p:cNvSpPr/>
          <p:nvPr/>
        </p:nvSpPr>
        <p:spPr>
          <a:xfrm>
            <a:off x="3443478" y="5867400"/>
            <a:ext cx="1743456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Authenticated?</a:t>
            </a:r>
            <a:endParaRPr lang="en-US" sz="1100" dirty="0"/>
          </a:p>
        </p:txBody>
      </p:sp>
      <p:cxnSp>
        <p:nvCxnSpPr>
          <p:cNvPr id="71" name="Straight Arrow Connector 70"/>
          <p:cNvCxnSpPr>
            <a:stCxn id="49" idx="2"/>
            <a:endCxn id="69" idx="0"/>
          </p:cNvCxnSpPr>
          <p:nvPr/>
        </p:nvCxnSpPr>
        <p:spPr>
          <a:xfrm>
            <a:off x="4315206" y="4617751"/>
            <a:ext cx="0" cy="1249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38200" y="3619500"/>
            <a:ext cx="1816072" cy="62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42934" y="3639268"/>
            <a:ext cx="2315266" cy="650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300567" y="4191000"/>
            <a:ext cx="452783" cy="1406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32" idx="0"/>
          </p:cNvCxnSpPr>
          <p:nvPr/>
        </p:nvCxnSpPr>
        <p:spPr>
          <a:xfrm>
            <a:off x="7300567" y="4289676"/>
            <a:ext cx="1005233" cy="434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31" idx="7"/>
          </p:cNvCxnSpPr>
          <p:nvPr/>
        </p:nvCxnSpPr>
        <p:spPr>
          <a:xfrm flipH="1">
            <a:off x="6556109" y="4289676"/>
            <a:ext cx="744458" cy="604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" idx="3"/>
            <a:endCxn id="49" idx="1"/>
          </p:cNvCxnSpPr>
          <p:nvPr/>
        </p:nvCxnSpPr>
        <p:spPr>
          <a:xfrm>
            <a:off x="2654272" y="3931234"/>
            <a:ext cx="1003328" cy="36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63306" y="6469810"/>
            <a:ext cx="5182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creating different Task User First Needs to Authenticate Himself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87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5" y="5334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DJANGO REST </a:t>
            </a:r>
            <a:br>
              <a:rPr lang="en-US" dirty="0" smtClean="0"/>
            </a:br>
            <a:r>
              <a:rPr lang="en-US" dirty="0" smtClean="0"/>
              <a:t>FRAMEWORK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1242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736675" y="2743918"/>
            <a:ext cx="1600200" cy="1371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Access</a:t>
            </a:r>
            <a:endParaRPr 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5486400" y="1828800"/>
            <a:ext cx="1676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543800" y="18288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Alias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705600" y="4876800"/>
            <a:ext cx="1828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77000" y="2991209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</a:t>
            </a:r>
          </a:p>
          <a:p>
            <a:pPr algn="ctr"/>
            <a:r>
              <a:rPr lang="en-US" dirty="0" smtClean="0"/>
              <a:t>Hero</a:t>
            </a:r>
          </a:p>
          <a:p>
            <a:pPr algn="ctr"/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52400" y="1905000"/>
            <a:ext cx="1676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828800" y="2354292"/>
            <a:ext cx="1676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cxnSp>
        <p:nvCxnSpPr>
          <p:cNvPr id="16" name="Straight Connector 15"/>
          <p:cNvCxnSpPr>
            <a:stCxn id="6" idx="3"/>
            <a:endCxn id="7" idx="1"/>
          </p:cNvCxnSpPr>
          <p:nvPr/>
        </p:nvCxnSpPr>
        <p:spPr>
          <a:xfrm flipV="1">
            <a:off x="2362200" y="3429718"/>
            <a:ext cx="1374475" cy="3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3"/>
            <a:endCxn id="12" idx="1"/>
          </p:cNvCxnSpPr>
          <p:nvPr/>
        </p:nvCxnSpPr>
        <p:spPr>
          <a:xfrm>
            <a:off x="5336875" y="3429718"/>
            <a:ext cx="1140125" cy="1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90600" y="4381500"/>
            <a:ext cx="16764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Name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0" y="5181600"/>
            <a:ext cx="1981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209800" y="5181600"/>
            <a:ext cx="1905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2" idx="0"/>
            <a:endCxn id="9" idx="4"/>
          </p:cNvCxnSpPr>
          <p:nvPr/>
        </p:nvCxnSpPr>
        <p:spPr>
          <a:xfrm flipH="1" flipV="1">
            <a:off x="6324600" y="2286000"/>
            <a:ext cx="1066800" cy="705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0"/>
            <a:endCxn id="10" idx="5"/>
          </p:cNvCxnSpPr>
          <p:nvPr/>
        </p:nvCxnSpPr>
        <p:spPr>
          <a:xfrm flipV="1">
            <a:off x="7391400" y="2154004"/>
            <a:ext cx="1388175" cy="837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</p:cNvCxnSpPr>
          <p:nvPr/>
        </p:nvCxnSpPr>
        <p:spPr>
          <a:xfrm>
            <a:off x="7391400" y="3905609"/>
            <a:ext cx="457200" cy="97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0"/>
            <a:endCxn id="13" idx="4"/>
          </p:cNvCxnSpPr>
          <p:nvPr/>
        </p:nvCxnSpPr>
        <p:spPr>
          <a:xfrm flipH="1" flipV="1">
            <a:off x="990600" y="2362200"/>
            <a:ext cx="419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0"/>
            <a:endCxn id="14" idx="3"/>
          </p:cNvCxnSpPr>
          <p:nvPr/>
        </p:nvCxnSpPr>
        <p:spPr>
          <a:xfrm flipV="1">
            <a:off x="1409700" y="2679496"/>
            <a:ext cx="664603" cy="444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23" idx="0"/>
          </p:cNvCxnSpPr>
          <p:nvPr/>
        </p:nvCxnSpPr>
        <p:spPr>
          <a:xfrm>
            <a:off x="1409700" y="3810000"/>
            <a:ext cx="4191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3"/>
            <a:endCxn id="24" idx="0"/>
          </p:cNvCxnSpPr>
          <p:nvPr/>
        </p:nvCxnSpPr>
        <p:spPr>
          <a:xfrm flipH="1">
            <a:off x="990600" y="4674183"/>
            <a:ext cx="245503" cy="507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5"/>
            <a:endCxn id="25" idx="0"/>
          </p:cNvCxnSpPr>
          <p:nvPr/>
        </p:nvCxnSpPr>
        <p:spPr>
          <a:xfrm>
            <a:off x="2421497" y="4674183"/>
            <a:ext cx="740803" cy="507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28101" y="5994629"/>
            <a:ext cx="3999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User Can access REST API If He is Authenticated</a:t>
            </a:r>
          </a:p>
        </p:txBody>
      </p:sp>
    </p:spTree>
    <p:extLst>
      <p:ext uri="{BB962C8B-B14F-4D97-AF65-F5344CB8AC3E}">
        <p14:creationId xmlns:p14="http://schemas.microsoft.com/office/powerpoint/2010/main" val="113348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69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ER Diagram For Personal Log  Django Project</vt:lpstr>
      <vt:lpstr>DJANGO REST  FRAMEWORK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 For Django</dc:title>
  <dc:creator>HP</dc:creator>
  <cp:lastModifiedBy>HP</cp:lastModifiedBy>
  <cp:revision>6</cp:revision>
  <dcterms:created xsi:type="dcterms:W3CDTF">2020-10-26T11:49:45Z</dcterms:created>
  <dcterms:modified xsi:type="dcterms:W3CDTF">2020-10-26T12:49:09Z</dcterms:modified>
</cp:coreProperties>
</file>