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JAPATI MOHITKUMAR" userId="e2c9c3533258d171" providerId="LiveId" clId="{E848CAB1-AC9B-47F6-A1E4-1F433BE84F2F}"/>
    <pc:docChg chg="undo custSel addSld modSld modMainMaster">
      <pc:chgData name="PRAJAPATI MOHITKUMAR" userId="e2c9c3533258d171" providerId="LiveId" clId="{E848CAB1-AC9B-47F6-A1E4-1F433BE84F2F}" dt="2024-08-28T09:49:25.331" v="824" actId="3062"/>
      <pc:docMkLst>
        <pc:docMk/>
      </pc:docMkLst>
      <pc:sldChg chg="addSp modSp new mod modTransition modAnim">
        <pc:chgData name="PRAJAPATI MOHITKUMAR" userId="e2c9c3533258d171" providerId="LiveId" clId="{E848CAB1-AC9B-47F6-A1E4-1F433BE84F2F}" dt="2024-08-28T09:42:26.440" v="524"/>
        <pc:sldMkLst>
          <pc:docMk/>
          <pc:sldMk cId="2467083420" sldId="256"/>
        </pc:sldMkLst>
        <pc:spChg chg="mod">
          <ac:chgData name="PRAJAPATI MOHITKUMAR" userId="e2c9c3533258d171" providerId="LiveId" clId="{E848CAB1-AC9B-47F6-A1E4-1F433BE84F2F}" dt="2024-08-28T05:10:44.926" v="57" actId="20577"/>
          <ac:spMkLst>
            <pc:docMk/>
            <pc:sldMk cId="2467083420" sldId="256"/>
            <ac:spMk id="2" creationId="{614E96EF-AF23-4AB0-C202-5447ABC80B21}"/>
          </ac:spMkLst>
        </pc:spChg>
        <pc:spChg chg="mod">
          <ac:chgData name="PRAJAPATI MOHITKUMAR" userId="e2c9c3533258d171" providerId="LiveId" clId="{E848CAB1-AC9B-47F6-A1E4-1F433BE84F2F}" dt="2024-08-28T05:14:01.326" v="97" actId="13822"/>
          <ac:spMkLst>
            <pc:docMk/>
            <pc:sldMk cId="2467083420" sldId="256"/>
            <ac:spMk id="3" creationId="{F3986041-B1BE-91B0-9328-79F1252663BE}"/>
          </ac:spMkLst>
        </pc:spChg>
        <pc:picChg chg="add mod">
          <ac:chgData name="PRAJAPATI MOHITKUMAR" userId="e2c9c3533258d171" providerId="LiveId" clId="{E848CAB1-AC9B-47F6-A1E4-1F433BE84F2F}" dt="2024-08-28T05:47:05.179" v="495" actId="14100"/>
          <ac:picMkLst>
            <pc:docMk/>
            <pc:sldMk cId="2467083420" sldId="256"/>
            <ac:picMk id="5" creationId="{8B2BC836-D353-4DB9-F530-887E3A6679BC}"/>
          </ac:picMkLst>
        </pc:picChg>
      </pc:sldChg>
      <pc:sldChg chg="addSp modSp new mod modTransition">
        <pc:chgData name="PRAJAPATI MOHITKUMAR" userId="e2c9c3533258d171" providerId="LiveId" clId="{E848CAB1-AC9B-47F6-A1E4-1F433BE84F2F}" dt="2024-08-28T05:48:00.541" v="502" actId="14100"/>
        <pc:sldMkLst>
          <pc:docMk/>
          <pc:sldMk cId="3657668728" sldId="257"/>
        </pc:sldMkLst>
        <pc:spChg chg="mod">
          <ac:chgData name="PRAJAPATI MOHITKUMAR" userId="e2c9c3533258d171" providerId="LiveId" clId="{E848CAB1-AC9B-47F6-A1E4-1F433BE84F2F}" dt="2024-08-28T05:11:13.851" v="66" actId="2711"/>
          <ac:spMkLst>
            <pc:docMk/>
            <pc:sldMk cId="3657668728" sldId="257"/>
            <ac:spMk id="2" creationId="{9CB3D0FE-4F49-7317-B0AD-9F8B88B07161}"/>
          </ac:spMkLst>
        </pc:spChg>
        <pc:spChg chg="mod">
          <ac:chgData name="PRAJAPATI MOHITKUMAR" userId="e2c9c3533258d171" providerId="LiveId" clId="{E848CAB1-AC9B-47F6-A1E4-1F433BE84F2F}" dt="2024-08-28T05:20:23.219" v="129" actId="255"/>
          <ac:spMkLst>
            <pc:docMk/>
            <pc:sldMk cId="3657668728" sldId="257"/>
            <ac:spMk id="3" creationId="{5FB635C4-217C-5082-89E9-8FA77AD5193F}"/>
          </ac:spMkLst>
        </pc:spChg>
        <pc:picChg chg="add mod">
          <ac:chgData name="PRAJAPATI MOHITKUMAR" userId="e2c9c3533258d171" providerId="LiveId" clId="{E848CAB1-AC9B-47F6-A1E4-1F433BE84F2F}" dt="2024-08-28T05:48:00.541" v="502" actId="14100"/>
          <ac:picMkLst>
            <pc:docMk/>
            <pc:sldMk cId="3657668728" sldId="257"/>
            <ac:picMk id="5" creationId="{C66FB0A9-7E0A-E00D-4C57-1E9A70EE4BCD}"/>
          </ac:picMkLst>
        </pc:picChg>
      </pc:sldChg>
      <pc:sldChg chg="modSp new mod modTransition">
        <pc:chgData name="PRAJAPATI MOHITKUMAR" userId="e2c9c3533258d171" providerId="LiveId" clId="{E848CAB1-AC9B-47F6-A1E4-1F433BE84F2F}" dt="2024-08-28T05:44:49.014" v="468"/>
        <pc:sldMkLst>
          <pc:docMk/>
          <pc:sldMk cId="839035374" sldId="258"/>
        </pc:sldMkLst>
        <pc:spChg chg="mod">
          <ac:chgData name="PRAJAPATI MOHITKUMAR" userId="e2c9c3533258d171" providerId="LiveId" clId="{E848CAB1-AC9B-47F6-A1E4-1F433BE84F2F}" dt="2024-08-28T05:16:05.215" v="106" actId="3062"/>
          <ac:spMkLst>
            <pc:docMk/>
            <pc:sldMk cId="839035374" sldId="258"/>
            <ac:spMk id="2" creationId="{45AA1F9D-F529-EBBB-EDF1-EBEEB551E744}"/>
          </ac:spMkLst>
        </pc:spChg>
        <pc:spChg chg="mod">
          <ac:chgData name="PRAJAPATI MOHITKUMAR" userId="e2c9c3533258d171" providerId="LiveId" clId="{E848CAB1-AC9B-47F6-A1E4-1F433BE84F2F}" dt="2024-08-28T05:20:14.279" v="128" actId="255"/>
          <ac:spMkLst>
            <pc:docMk/>
            <pc:sldMk cId="839035374" sldId="258"/>
            <ac:spMk id="3" creationId="{70F0541D-EC7B-CF4E-97CA-04C6EA108EC4}"/>
          </ac:spMkLst>
        </pc:spChg>
      </pc:sldChg>
      <pc:sldChg chg="modSp new mod modTransition">
        <pc:chgData name="PRAJAPATI MOHITKUMAR" userId="e2c9c3533258d171" providerId="LiveId" clId="{E848CAB1-AC9B-47F6-A1E4-1F433BE84F2F}" dt="2024-08-28T05:44:49.014" v="468"/>
        <pc:sldMkLst>
          <pc:docMk/>
          <pc:sldMk cId="81699677" sldId="259"/>
        </pc:sldMkLst>
        <pc:spChg chg="mod">
          <ac:chgData name="PRAJAPATI MOHITKUMAR" userId="e2c9c3533258d171" providerId="LiveId" clId="{E848CAB1-AC9B-47F6-A1E4-1F433BE84F2F}" dt="2024-08-28T05:17:40.915" v="111" actId="3062"/>
          <ac:spMkLst>
            <pc:docMk/>
            <pc:sldMk cId="81699677" sldId="259"/>
            <ac:spMk id="2" creationId="{A1045722-58EE-8A53-5DC2-FEA58F671BF9}"/>
          </ac:spMkLst>
        </pc:spChg>
        <pc:spChg chg="mod">
          <ac:chgData name="PRAJAPATI MOHITKUMAR" userId="e2c9c3533258d171" providerId="LiveId" clId="{E848CAB1-AC9B-47F6-A1E4-1F433BE84F2F}" dt="2024-08-28T05:20:41.098" v="132" actId="207"/>
          <ac:spMkLst>
            <pc:docMk/>
            <pc:sldMk cId="81699677" sldId="259"/>
            <ac:spMk id="3" creationId="{8C78BB0E-271B-E98B-A9DF-A63E3B4BD138}"/>
          </ac:spMkLst>
        </pc:spChg>
      </pc:sldChg>
      <pc:sldChg chg="modSp new mod modTransition">
        <pc:chgData name="PRAJAPATI MOHITKUMAR" userId="e2c9c3533258d171" providerId="LiveId" clId="{E848CAB1-AC9B-47F6-A1E4-1F433BE84F2F}" dt="2024-08-28T05:44:49.014" v="468"/>
        <pc:sldMkLst>
          <pc:docMk/>
          <pc:sldMk cId="488088475" sldId="260"/>
        </pc:sldMkLst>
        <pc:spChg chg="mod">
          <ac:chgData name="PRAJAPATI MOHITKUMAR" userId="e2c9c3533258d171" providerId="LiveId" clId="{E848CAB1-AC9B-47F6-A1E4-1F433BE84F2F}" dt="2024-08-28T05:19:19.749" v="122" actId="3062"/>
          <ac:spMkLst>
            <pc:docMk/>
            <pc:sldMk cId="488088475" sldId="260"/>
            <ac:spMk id="2" creationId="{5EA558D5-FE48-1BFB-FC6B-C2E2DC3ECB7F}"/>
          </ac:spMkLst>
        </pc:spChg>
        <pc:spChg chg="mod">
          <ac:chgData name="PRAJAPATI MOHITKUMAR" userId="e2c9c3533258d171" providerId="LiveId" clId="{E848CAB1-AC9B-47F6-A1E4-1F433BE84F2F}" dt="2024-08-28T05:19:59.964" v="127" actId="255"/>
          <ac:spMkLst>
            <pc:docMk/>
            <pc:sldMk cId="488088475" sldId="260"/>
            <ac:spMk id="3" creationId="{87928529-E00F-85EE-F620-A94A718BDA9E}"/>
          </ac:spMkLst>
        </pc:spChg>
      </pc:sldChg>
      <pc:sldChg chg="modSp new mod modTransition">
        <pc:chgData name="PRAJAPATI MOHITKUMAR" userId="e2c9c3533258d171" providerId="LiveId" clId="{E848CAB1-AC9B-47F6-A1E4-1F433BE84F2F}" dt="2024-08-28T05:44:49.014" v="468"/>
        <pc:sldMkLst>
          <pc:docMk/>
          <pc:sldMk cId="962520787" sldId="261"/>
        </pc:sldMkLst>
        <pc:spChg chg="mod">
          <ac:chgData name="PRAJAPATI MOHITKUMAR" userId="e2c9c3533258d171" providerId="LiveId" clId="{E848CAB1-AC9B-47F6-A1E4-1F433BE84F2F}" dt="2024-08-28T05:21:48.344" v="137" actId="3062"/>
          <ac:spMkLst>
            <pc:docMk/>
            <pc:sldMk cId="962520787" sldId="261"/>
            <ac:spMk id="2" creationId="{E228DF44-F0C6-AED3-C8B9-9712A7AB4594}"/>
          </ac:spMkLst>
        </pc:spChg>
        <pc:spChg chg="mod">
          <ac:chgData name="PRAJAPATI MOHITKUMAR" userId="e2c9c3533258d171" providerId="LiveId" clId="{E848CAB1-AC9B-47F6-A1E4-1F433BE84F2F}" dt="2024-08-28T05:23:37.813" v="142" actId="2711"/>
          <ac:spMkLst>
            <pc:docMk/>
            <pc:sldMk cId="962520787" sldId="261"/>
            <ac:spMk id="3" creationId="{DEC3ACAF-63F4-643B-3976-02F96308D942}"/>
          </ac:spMkLst>
        </pc:spChg>
      </pc:sldChg>
      <pc:sldChg chg="modSp new mod modTransition">
        <pc:chgData name="PRAJAPATI MOHITKUMAR" userId="e2c9c3533258d171" providerId="LiveId" clId="{E848CAB1-AC9B-47F6-A1E4-1F433BE84F2F}" dt="2024-08-28T05:44:49.014" v="468"/>
        <pc:sldMkLst>
          <pc:docMk/>
          <pc:sldMk cId="747911465" sldId="262"/>
        </pc:sldMkLst>
        <pc:spChg chg="mod">
          <ac:chgData name="PRAJAPATI MOHITKUMAR" userId="e2c9c3533258d171" providerId="LiveId" clId="{E848CAB1-AC9B-47F6-A1E4-1F433BE84F2F}" dt="2024-08-28T05:24:10.337" v="145" actId="3062"/>
          <ac:spMkLst>
            <pc:docMk/>
            <pc:sldMk cId="747911465" sldId="262"/>
            <ac:spMk id="2" creationId="{E607923D-246C-9C7F-E4AA-910FFC61000D}"/>
          </ac:spMkLst>
        </pc:spChg>
        <pc:spChg chg="mod">
          <ac:chgData name="PRAJAPATI MOHITKUMAR" userId="e2c9c3533258d171" providerId="LiveId" clId="{E848CAB1-AC9B-47F6-A1E4-1F433BE84F2F}" dt="2024-08-28T05:24:37.395" v="150" actId="255"/>
          <ac:spMkLst>
            <pc:docMk/>
            <pc:sldMk cId="747911465" sldId="262"/>
            <ac:spMk id="3" creationId="{F6B440C2-85C9-8022-0C7B-BAB4B41F009D}"/>
          </ac:spMkLst>
        </pc:spChg>
      </pc:sldChg>
      <pc:sldChg chg="addSp delSp modSp new mod modTransition modClrScheme chgLayout">
        <pc:chgData name="PRAJAPATI MOHITKUMAR" userId="e2c9c3533258d171" providerId="LiveId" clId="{E848CAB1-AC9B-47F6-A1E4-1F433BE84F2F}" dt="2024-08-28T09:42:05.430" v="522"/>
        <pc:sldMkLst>
          <pc:docMk/>
          <pc:sldMk cId="3510214143" sldId="263"/>
        </pc:sldMkLst>
        <pc:spChg chg="mod ord">
          <ac:chgData name="PRAJAPATI MOHITKUMAR" userId="e2c9c3533258d171" providerId="LiveId" clId="{E848CAB1-AC9B-47F6-A1E4-1F433BE84F2F}" dt="2024-08-28T09:38:51.954" v="503" actId="700"/>
          <ac:spMkLst>
            <pc:docMk/>
            <pc:sldMk cId="3510214143" sldId="263"/>
            <ac:spMk id="2" creationId="{ED200A07-0168-4053-E53C-6CEDD38D0658}"/>
          </ac:spMkLst>
        </pc:spChg>
        <pc:spChg chg="del mod ord">
          <ac:chgData name="PRAJAPATI MOHITKUMAR" userId="e2c9c3533258d171" providerId="LiveId" clId="{E848CAB1-AC9B-47F6-A1E4-1F433BE84F2F}" dt="2024-08-28T05:26:38.353" v="156" actId="700"/>
          <ac:spMkLst>
            <pc:docMk/>
            <pc:sldMk cId="3510214143" sldId="263"/>
            <ac:spMk id="3" creationId="{9D2392EA-0102-3A2E-62E7-4C3DF82EBF70}"/>
          </ac:spMkLst>
        </pc:spChg>
        <pc:spChg chg="add del mod ord">
          <ac:chgData name="PRAJAPATI MOHITKUMAR" userId="e2c9c3533258d171" providerId="LiveId" clId="{E848CAB1-AC9B-47F6-A1E4-1F433BE84F2F}" dt="2024-08-28T09:39:18.371" v="505" actId="931"/>
          <ac:spMkLst>
            <pc:docMk/>
            <pc:sldMk cId="3510214143" sldId="263"/>
            <ac:spMk id="3" creationId="{F12F5360-6B9D-AE87-4DA0-6ADD89F79B17}"/>
          </ac:spMkLst>
        </pc:spChg>
        <pc:spChg chg="add mod ord">
          <ac:chgData name="PRAJAPATI MOHITKUMAR" userId="e2c9c3533258d171" providerId="LiveId" clId="{E848CAB1-AC9B-47F6-A1E4-1F433BE84F2F}" dt="2024-08-28T09:38:51.954" v="503" actId="700"/>
          <ac:spMkLst>
            <pc:docMk/>
            <pc:sldMk cId="3510214143" sldId="263"/>
            <ac:spMk id="4" creationId="{D991D62F-5E4B-7C14-B903-7738160594FC}"/>
          </ac:spMkLst>
        </pc:spChg>
        <pc:spChg chg="add mod ord">
          <ac:chgData name="PRAJAPATI MOHITKUMAR" userId="e2c9c3533258d171" providerId="LiveId" clId="{E848CAB1-AC9B-47F6-A1E4-1F433BE84F2F}" dt="2024-08-28T09:38:51.954" v="503" actId="700"/>
          <ac:spMkLst>
            <pc:docMk/>
            <pc:sldMk cId="3510214143" sldId="263"/>
            <ac:spMk id="5" creationId="{C80DC92D-97C2-1183-8EB3-7EF87D88C5FF}"/>
          </ac:spMkLst>
        </pc:spChg>
        <pc:spChg chg="add mod ord">
          <ac:chgData name="PRAJAPATI MOHITKUMAR" userId="e2c9c3533258d171" providerId="LiveId" clId="{E848CAB1-AC9B-47F6-A1E4-1F433BE84F2F}" dt="2024-08-28T09:38:51.954" v="503" actId="700"/>
          <ac:spMkLst>
            <pc:docMk/>
            <pc:sldMk cId="3510214143" sldId="263"/>
            <ac:spMk id="6" creationId="{27D863E5-E8C4-388A-D59C-9BF3FB98CE7F}"/>
          </ac:spMkLst>
        </pc:spChg>
        <pc:spChg chg="add mod ord">
          <ac:chgData name="PRAJAPATI MOHITKUMAR" userId="e2c9c3533258d171" providerId="LiveId" clId="{E848CAB1-AC9B-47F6-A1E4-1F433BE84F2F}" dt="2024-08-28T09:38:51.996" v="504" actId="27636"/>
          <ac:spMkLst>
            <pc:docMk/>
            <pc:sldMk cId="3510214143" sldId="263"/>
            <ac:spMk id="7" creationId="{20DC6851-81FE-27EF-1579-19B66AE47CB6}"/>
          </ac:spMkLst>
        </pc:spChg>
        <pc:spChg chg="add mod ord">
          <ac:chgData name="PRAJAPATI MOHITKUMAR" userId="e2c9c3533258d171" providerId="LiveId" clId="{E848CAB1-AC9B-47F6-A1E4-1F433BE84F2F}" dt="2024-08-28T09:38:51.954" v="503" actId="700"/>
          <ac:spMkLst>
            <pc:docMk/>
            <pc:sldMk cId="3510214143" sldId="263"/>
            <ac:spMk id="8" creationId="{DE4DC38C-0737-7549-44EC-0C6EC058CCD9}"/>
          </ac:spMkLst>
        </pc:spChg>
        <pc:spChg chg="add mod ord">
          <ac:chgData name="PRAJAPATI MOHITKUMAR" userId="e2c9c3533258d171" providerId="LiveId" clId="{E848CAB1-AC9B-47F6-A1E4-1F433BE84F2F}" dt="2024-08-28T09:38:51.954" v="503" actId="700"/>
          <ac:spMkLst>
            <pc:docMk/>
            <pc:sldMk cId="3510214143" sldId="263"/>
            <ac:spMk id="9" creationId="{2F58B801-7B16-A959-7ECD-D4992AE728F4}"/>
          </ac:spMkLst>
        </pc:spChg>
        <pc:spChg chg="add del mod ord">
          <ac:chgData name="PRAJAPATI MOHITKUMAR" userId="e2c9c3533258d171" providerId="LiveId" clId="{E848CAB1-AC9B-47F6-A1E4-1F433BE84F2F}" dt="2024-08-28T09:40:11.751" v="506"/>
          <ac:spMkLst>
            <pc:docMk/>
            <pc:sldMk cId="3510214143" sldId="263"/>
            <ac:spMk id="10" creationId="{48DCD28D-8B21-F71C-1D67-E09EFD39D1FF}"/>
          </ac:spMkLst>
        </pc:spChg>
        <pc:spChg chg="add del mod ord">
          <ac:chgData name="PRAJAPATI MOHITKUMAR" userId="e2c9c3533258d171" providerId="LiveId" clId="{E848CAB1-AC9B-47F6-A1E4-1F433BE84F2F}" dt="2024-08-28T09:42:05.430" v="522"/>
          <ac:spMkLst>
            <pc:docMk/>
            <pc:sldMk cId="3510214143" sldId="263"/>
            <ac:spMk id="11" creationId="{1B1F7025-A7AF-69CC-40CD-6A7C51533A7F}"/>
          </ac:spMkLst>
        </pc:spChg>
        <pc:picChg chg="add mod">
          <ac:chgData name="PRAJAPATI MOHITKUMAR" userId="e2c9c3533258d171" providerId="LiveId" clId="{E848CAB1-AC9B-47F6-A1E4-1F433BE84F2F}" dt="2024-08-28T09:39:18.371" v="505" actId="931"/>
          <ac:picMkLst>
            <pc:docMk/>
            <pc:sldMk cId="3510214143" sldId="263"/>
            <ac:picMk id="13" creationId="{14B1E4AB-92C5-6981-983C-0B372B44EDD3}"/>
          </ac:picMkLst>
        </pc:picChg>
        <pc:picChg chg="add mod">
          <ac:chgData name="PRAJAPATI MOHITKUMAR" userId="e2c9c3533258d171" providerId="LiveId" clId="{E848CAB1-AC9B-47F6-A1E4-1F433BE84F2F}" dt="2024-08-28T09:40:13.116" v="507" actId="1076"/>
          <ac:picMkLst>
            <pc:docMk/>
            <pc:sldMk cId="3510214143" sldId="263"/>
            <ac:picMk id="14" creationId="{5C259C96-C79B-1997-A981-44A7450526FD}"/>
          </ac:picMkLst>
        </pc:picChg>
        <pc:picChg chg="add mod">
          <ac:chgData name="PRAJAPATI MOHITKUMAR" userId="e2c9c3533258d171" providerId="LiveId" clId="{E848CAB1-AC9B-47F6-A1E4-1F433BE84F2F}" dt="2024-08-28T09:41:18.600" v="518"/>
          <ac:picMkLst>
            <pc:docMk/>
            <pc:sldMk cId="3510214143" sldId="263"/>
            <ac:picMk id="15" creationId="{DD3DE499-108E-4301-E292-4132577436AA}"/>
          </ac:picMkLst>
        </pc:picChg>
        <pc:picChg chg="add mod">
          <ac:chgData name="PRAJAPATI MOHITKUMAR" userId="e2c9c3533258d171" providerId="LiveId" clId="{E848CAB1-AC9B-47F6-A1E4-1F433BE84F2F}" dt="2024-08-28T09:42:05.430" v="522"/>
          <ac:picMkLst>
            <pc:docMk/>
            <pc:sldMk cId="3510214143" sldId="263"/>
            <ac:picMk id="16" creationId="{E3661091-8239-095B-47FC-35707E8B8F52}"/>
          </ac:picMkLst>
        </pc:picChg>
      </pc:sldChg>
      <pc:sldChg chg="addSp delSp modSp new mod modClrScheme chgLayout">
        <pc:chgData name="PRAJAPATI MOHITKUMAR" userId="e2c9c3533258d171" providerId="LiveId" clId="{E848CAB1-AC9B-47F6-A1E4-1F433BE84F2F}" dt="2024-08-28T09:49:25.331" v="824" actId="3062"/>
        <pc:sldMkLst>
          <pc:docMk/>
          <pc:sldMk cId="3143915553" sldId="264"/>
        </pc:sldMkLst>
        <pc:spChg chg="del mod ord">
          <ac:chgData name="PRAJAPATI MOHITKUMAR" userId="e2c9c3533258d171" providerId="LiveId" clId="{E848CAB1-AC9B-47F6-A1E4-1F433BE84F2F}" dt="2024-08-28T09:43:07.834" v="526" actId="700"/>
          <ac:spMkLst>
            <pc:docMk/>
            <pc:sldMk cId="3143915553" sldId="264"/>
            <ac:spMk id="2" creationId="{FC98B2B5-8788-02F2-F9E2-C3542D55C181}"/>
          </ac:spMkLst>
        </pc:spChg>
        <pc:spChg chg="del mod ord">
          <ac:chgData name="PRAJAPATI MOHITKUMAR" userId="e2c9c3533258d171" providerId="LiveId" clId="{E848CAB1-AC9B-47F6-A1E4-1F433BE84F2F}" dt="2024-08-28T09:43:07.834" v="526" actId="700"/>
          <ac:spMkLst>
            <pc:docMk/>
            <pc:sldMk cId="3143915553" sldId="264"/>
            <ac:spMk id="3" creationId="{34262DFF-84B8-1A24-CAA4-D4AE2D3664FC}"/>
          </ac:spMkLst>
        </pc:spChg>
        <pc:spChg chg="del">
          <ac:chgData name="PRAJAPATI MOHITKUMAR" userId="e2c9c3533258d171" providerId="LiveId" clId="{E848CAB1-AC9B-47F6-A1E4-1F433BE84F2F}" dt="2024-08-28T09:43:07.834" v="526" actId="700"/>
          <ac:spMkLst>
            <pc:docMk/>
            <pc:sldMk cId="3143915553" sldId="264"/>
            <ac:spMk id="4" creationId="{875736BA-52DD-544C-3135-F620883D903F}"/>
          </ac:spMkLst>
        </pc:spChg>
        <pc:spChg chg="del">
          <ac:chgData name="PRAJAPATI MOHITKUMAR" userId="e2c9c3533258d171" providerId="LiveId" clId="{E848CAB1-AC9B-47F6-A1E4-1F433BE84F2F}" dt="2024-08-28T09:43:07.834" v="526" actId="700"/>
          <ac:spMkLst>
            <pc:docMk/>
            <pc:sldMk cId="3143915553" sldId="264"/>
            <ac:spMk id="5" creationId="{4CFC5BAE-3D90-F3F9-6C52-FC38AE428D3D}"/>
          </ac:spMkLst>
        </pc:spChg>
        <pc:spChg chg="del">
          <ac:chgData name="PRAJAPATI MOHITKUMAR" userId="e2c9c3533258d171" providerId="LiveId" clId="{E848CAB1-AC9B-47F6-A1E4-1F433BE84F2F}" dt="2024-08-28T09:43:07.834" v="526" actId="700"/>
          <ac:spMkLst>
            <pc:docMk/>
            <pc:sldMk cId="3143915553" sldId="264"/>
            <ac:spMk id="6" creationId="{7DE82D3D-0720-2E89-F2FB-698FA4FAC780}"/>
          </ac:spMkLst>
        </pc:spChg>
        <pc:spChg chg="del">
          <ac:chgData name="PRAJAPATI MOHITKUMAR" userId="e2c9c3533258d171" providerId="LiveId" clId="{E848CAB1-AC9B-47F6-A1E4-1F433BE84F2F}" dt="2024-08-28T09:43:07.834" v="526" actId="700"/>
          <ac:spMkLst>
            <pc:docMk/>
            <pc:sldMk cId="3143915553" sldId="264"/>
            <ac:spMk id="7" creationId="{29C85863-1B46-86BC-6AB8-4206BFA32869}"/>
          </ac:spMkLst>
        </pc:spChg>
        <pc:spChg chg="del">
          <ac:chgData name="PRAJAPATI MOHITKUMAR" userId="e2c9c3533258d171" providerId="LiveId" clId="{E848CAB1-AC9B-47F6-A1E4-1F433BE84F2F}" dt="2024-08-28T09:43:07.834" v="526" actId="700"/>
          <ac:spMkLst>
            <pc:docMk/>
            <pc:sldMk cId="3143915553" sldId="264"/>
            <ac:spMk id="8" creationId="{DA1193B8-7319-9B6B-50F6-C1CB19F04C4D}"/>
          </ac:spMkLst>
        </pc:spChg>
        <pc:spChg chg="del">
          <ac:chgData name="PRAJAPATI MOHITKUMAR" userId="e2c9c3533258d171" providerId="LiveId" clId="{E848CAB1-AC9B-47F6-A1E4-1F433BE84F2F}" dt="2024-08-28T09:43:07.834" v="526" actId="700"/>
          <ac:spMkLst>
            <pc:docMk/>
            <pc:sldMk cId="3143915553" sldId="264"/>
            <ac:spMk id="9" creationId="{7ED76353-A6CC-B447-2594-E7B683490F6D}"/>
          </ac:spMkLst>
        </pc:spChg>
        <pc:spChg chg="del">
          <ac:chgData name="PRAJAPATI MOHITKUMAR" userId="e2c9c3533258d171" providerId="LiveId" clId="{E848CAB1-AC9B-47F6-A1E4-1F433BE84F2F}" dt="2024-08-28T09:43:07.834" v="526" actId="700"/>
          <ac:spMkLst>
            <pc:docMk/>
            <pc:sldMk cId="3143915553" sldId="264"/>
            <ac:spMk id="10" creationId="{2BB28A63-2EB0-D545-7B8C-4694B8DC8D35}"/>
          </ac:spMkLst>
        </pc:spChg>
        <pc:spChg chg="del">
          <ac:chgData name="PRAJAPATI MOHITKUMAR" userId="e2c9c3533258d171" providerId="LiveId" clId="{E848CAB1-AC9B-47F6-A1E4-1F433BE84F2F}" dt="2024-08-28T09:43:07.834" v="526" actId="700"/>
          <ac:spMkLst>
            <pc:docMk/>
            <pc:sldMk cId="3143915553" sldId="264"/>
            <ac:spMk id="11" creationId="{95F7CEC3-7F8E-AEFC-3D8F-69BD787CAAEF}"/>
          </ac:spMkLst>
        </pc:spChg>
        <pc:spChg chg="add mod ord">
          <ac:chgData name="PRAJAPATI MOHITKUMAR" userId="e2c9c3533258d171" providerId="LiveId" clId="{E848CAB1-AC9B-47F6-A1E4-1F433BE84F2F}" dt="2024-08-28T09:43:19.365" v="540" actId="20577"/>
          <ac:spMkLst>
            <pc:docMk/>
            <pc:sldMk cId="3143915553" sldId="264"/>
            <ac:spMk id="12" creationId="{5CBC8BE3-A850-B944-2959-0DA438504437}"/>
          </ac:spMkLst>
        </pc:spChg>
        <pc:spChg chg="add mod ord">
          <ac:chgData name="PRAJAPATI MOHITKUMAR" userId="e2c9c3533258d171" providerId="LiveId" clId="{E848CAB1-AC9B-47F6-A1E4-1F433BE84F2F}" dt="2024-08-28T09:49:25.331" v="824" actId="3062"/>
          <ac:spMkLst>
            <pc:docMk/>
            <pc:sldMk cId="3143915553" sldId="264"/>
            <ac:spMk id="13" creationId="{A74E530B-442E-B1B2-CF94-ACDBBD92636B}"/>
          </ac:spMkLst>
        </pc:spChg>
      </pc:sldChg>
      <pc:sldMasterChg chg="modTransition modSldLayout">
        <pc:chgData name="PRAJAPATI MOHITKUMAR" userId="e2c9c3533258d171" providerId="LiveId" clId="{E848CAB1-AC9B-47F6-A1E4-1F433BE84F2F}" dt="2024-08-28T05:44:49.014" v="468"/>
        <pc:sldMasterMkLst>
          <pc:docMk/>
          <pc:sldMasterMk cId="2130780289" sldId="2147483678"/>
        </pc:sldMasterMkLst>
        <pc:sldLayoutChg chg="modTransition">
          <pc:chgData name="PRAJAPATI MOHITKUMAR" userId="e2c9c3533258d171" providerId="LiveId" clId="{E848CAB1-AC9B-47F6-A1E4-1F433BE84F2F}" dt="2024-08-28T05:44:49.014" v="468"/>
          <pc:sldLayoutMkLst>
            <pc:docMk/>
            <pc:sldMasterMk cId="2130780289" sldId="2147483678"/>
            <pc:sldLayoutMk cId="2373666423" sldId="2147483679"/>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2690592880" sldId="2147483680"/>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1084519532" sldId="2147483681"/>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3511275728" sldId="2147483682"/>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4154666738" sldId="2147483683"/>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2324296830" sldId="2147483684"/>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4033777977" sldId="2147483685"/>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2124998940" sldId="2147483686"/>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3637661291" sldId="2147483687"/>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1322487027" sldId="2147483688"/>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654154354" sldId="2147483689"/>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2427188241" sldId="2147483690"/>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2398756144" sldId="2147483691"/>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3764737394" sldId="2147483692"/>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3573955416" sldId="2147483693"/>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2535982387" sldId="2147483694"/>
          </pc:sldLayoutMkLst>
        </pc:sldLayoutChg>
        <pc:sldLayoutChg chg="modTransition">
          <pc:chgData name="PRAJAPATI MOHITKUMAR" userId="e2c9c3533258d171" providerId="LiveId" clId="{E848CAB1-AC9B-47F6-A1E4-1F433BE84F2F}" dt="2024-08-28T05:44:49.014" v="468"/>
          <pc:sldLayoutMkLst>
            <pc:docMk/>
            <pc:sldMasterMk cId="2130780289" sldId="2147483678"/>
            <pc:sldLayoutMk cId="813715722" sldId="2147483695"/>
          </pc:sldLayoutMkLst>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D6F815-26CC-4351-9B38-4F1F6E59400A}"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A87613B0-A77C-4823-B9CE-1619D99A85A6}" type="slidenum">
              <a:rPr lang="en-IN" smtClean="0"/>
              <a:t>‹#›</a:t>
            </a:fld>
            <a:endParaRPr lang="en-IN"/>
          </a:p>
        </p:txBody>
      </p:sp>
    </p:spTree>
    <p:extLst>
      <p:ext uri="{BB962C8B-B14F-4D97-AF65-F5344CB8AC3E}">
        <p14:creationId xmlns:p14="http://schemas.microsoft.com/office/powerpoint/2010/main" val="2373666423"/>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D6F815-26CC-4351-9B38-4F1F6E59400A}"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A87613B0-A77C-4823-B9CE-1619D99A85A6}" type="slidenum">
              <a:rPr lang="en-IN" smtClean="0"/>
              <a:t>‹#›</a:t>
            </a:fld>
            <a:endParaRPr lang="en-IN"/>
          </a:p>
        </p:txBody>
      </p:sp>
    </p:spTree>
    <p:extLst>
      <p:ext uri="{BB962C8B-B14F-4D97-AF65-F5344CB8AC3E}">
        <p14:creationId xmlns:p14="http://schemas.microsoft.com/office/powerpoint/2010/main" val="1322487027"/>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D6F815-26CC-4351-9B38-4F1F6E59400A}"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A87613B0-A77C-4823-B9CE-1619D99A85A6}" type="slidenum">
              <a:rPr lang="en-IN" smtClean="0"/>
              <a:t>‹#›</a:t>
            </a:fld>
            <a:endParaRPr lang="en-IN"/>
          </a:p>
        </p:txBody>
      </p:sp>
    </p:spTree>
    <p:extLst>
      <p:ext uri="{BB962C8B-B14F-4D97-AF65-F5344CB8AC3E}">
        <p14:creationId xmlns:p14="http://schemas.microsoft.com/office/powerpoint/2010/main" val="654154354"/>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D6F815-26CC-4351-9B38-4F1F6E59400A}"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87613B0-A77C-4823-B9CE-1619D99A85A6}"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27188241"/>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D6F815-26CC-4351-9B38-4F1F6E59400A}"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87613B0-A77C-4823-B9CE-1619D99A85A6}" type="slidenum">
              <a:rPr lang="en-IN" smtClean="0"/>
              <a:t>‹#›</a:t>
            </a:fld>
            <a:endParaRPr lang="en-IN"/>
          </a:p>
        </p:txBody>
      </p:sp>
    </p:spTree>
    <p:extLst>
      <p:ext uri="{BB962C8B-B14F-4D97-AF65-F5344CB8AC3E}">
        <p14:creationId xmlns:p14="http://schemas.microsoft.com/office/powerpoint/2010/main" val="2398756144"/>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D6F815-26CC-4351-9B38-4F1F6E59400A}" type="datetimeFigureOut">
              <a:rPr lang="en-IN" smtClean="0"/>
              <a:t>28-08-2024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7613B0-A77C-4823-B9CE-1619D99A85A6}" type="slidenum">
              <a:rPr lang="en-IN" smtClean="0"/>
              <a:t>‹#›</a:t>
            </a:fld>
            <a:endParaRPr lang="en-IN"/>
          </a:p>
        </p:txBody>
      </p:sp>
    </p:spTree>
    <p:extLst>
      <p:ext uri="{BB962C8B-B14F-4D97-AF65-F5344CB8AC3E}">
        <p14:creationId xmlns:p14="http://schemas.microsoft.com/office/powerpoint/2010/main" val="3764737394"/>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D6F815-26CC-4351-9B38-4F1F6E59400A}" type="datetimeFigureOut">
              <a:rPr lang="en-IN" smtClean="0"/>
              <a:t>28-08-2024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7613B0-A77C-4823-B9CE-1619D99A85A6}" type="slidenum">
              <a:rPr lang="en-IN" smtClean="0"/>
              <a:t>‹#›</a:t>
            </a:fld>
            <a:endParaRPr lang="en-IN"/>
          </a:p>
        </p:txBody>
      </p:sp>
    </p:spTree>
    <p:extLst>
      <p:ext uri="{BB962C8B-B14F-4D97-AF65-F5344CB8AC3E}">
        <p14:creationId xmlns:p14="http://schemas.microsoft.com/office/powerpoint/2010/main" val="3573955416"/>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6F815-26CC-4351-9B38-4F1F6E59400A}"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613B0-A77C-4823-B9CE-1619D99A85A6}" type="slidenum">
              <a:rPr lang="en-IN" smtClean="0"/>
              <a:t>‹#›</a:t>
            </a:fld>
            <a:endParaRPr lang="en-IN"/>
          </a:p>
        </p:txBody>
      </p:sp>
    </p:spTree>
    <p:extLst>
      <p:ext uri="{BB962C8B-B14F-4D97-AF65-F5344CB8AC3E}">
        <p14:creationId xmlns:p14="http://schemas.microsoft.com/office/powerpoint/2010/main" val="2535982387"/>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4D6F815-26CC-4351-9B38-4F1F6E59400A}" type="datetimeFigureOut">
              <a:rPr lang="en-IN" smtClean="0"/>
              <a:t>28-08-2024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87613B0-A77C-4823-B9CE-1619D99A85A6}" type="slidenum">
              <a:rPr lang="en-IN" smtClean="0"/>
              <a:t>‹#›</a:t>
            </a:fld>
            <a:endParaRPr lang="en-IN"/>
          </a:p>
        </p:txBody>
      </p:sp>
    </p:spTree>
    <p:extLst>
      <p:ext uri="{BB962C8B-B14F-4D97-AF65-F5344CB8AC3E}">
        <p14:creationId xmlns:p14="http://schemas.microsoft.com/office/powerpoint/2010/main" val="813715722"/>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6F815-26CC-4351-9B38-4F1F6E59400A}"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613B0-A77C-4823-B9CE-1619D99A85A6}" type="slidenum">
              <a:rPr lang="en-IN" smtClean="0"/>
              <a:t>‹#›</a:t>
            </a:fld>
            <a:endParaRPr lang="en-IN"/>
          </a:p>
        </p:txBody>
      </p:sp>
    </p:spTree>
    <p:extLst>
      <p:ext uri="{BB962C8B-B14F-4D97-AF65-F5344CB8AC3E}">
        <p14:creationId xmlns:p14="http://schemas.microsoft.com/office/powerpoint/2010/main" val="2690592880"/>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6F815-26CC-4351-9B38-4F1F6E59400A}"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A87613B0-A77C-4823-B9CE-1619D99A85A6}" type="slidenum">
              <a:rPr lang="en-IN" smtClean="0"/>
              <a:t>‹#›</a:t>
            </a:fld>
            <a:endParaRPr lang="en-IN"/>
          </a:p>
        </p:txBody>
      </p:sp>
    </p:spTree>
    <p:extLst>
      <p:ext uri="{BB962C8B-B14F-4D97-AF65-F5344CB8AC3E}">
        <p14:creationId xmlns:p14="http://schemas.microsoft.com/office/powerpoint/2010/main" val="1084519532"/>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D6F815-26CC-4351-9B38-4F1F6E59400A}"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7613B0-A77C-4823-B9CE-1619D99A85A6}" type="slidenum">
              <a:rPr lang="en-IN" smtClean="0"/>
              <a:t>‹#›</a:t>
            </a:fld>
            <a:endParaRPr lang="en-IN"/>
          </a:p>
        </p:txBody>
      </p:sp>
    </p:spTree>
    <p:extLst>
      <p:ext uri="{BB962C8B-B14F-4D97-AF65-F5344CB8AC3E}">
        <p14:creationId xmlns:p14="http://schemas.microsoft.com/office/powerpoint/2010/main" val="3511275728"/>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D6F815-26CC-4351-9B38-4F1F6E59400A}"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7613B0-A77C-4823-B9CE-1619D99A85A6}" type="slidenum">
              <a:rPr lang="en-IN" smtClean="0"/>
              <a:t>‹#›</a:t>
            </a:fld>
            <a:endParaRPr lang="en-IN"/>
          </a:p>
        </p:txBody>
      </p:sp>
    </p:spTree>
    <p:extLst>
      <p:ext uri="{BB962C8B-B14F-4D97-AF65-F5344CB8AC3E}">
        <p14:creationId xmlns:p14="http://schemas.microsoft.com/office/powerpoint/2010/main" val="4154666738"/>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6F815-26CC-4351-9B38-4F1F6E59400A}" type="datetimeFigureOut">
              <a:rPr lang="en-IN" smtClean="0"/>
              <a:t>28-08-2024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7613B0-A77C-4823-B9CE-1619D99A85A6}" type="slidenum">
              <a:rPr lang="en-IN" smtClean="0"/>
              <a:t>‹#›</a:t>
            </a:fld>
            <a:endParaRPr lang="en-IN"/>
          </a:p>
        </p:txBody>
      </p:sp>
    </p:spTree>
    <p:extLst>
      <p:ext uri="{BB962C8B-B14F-4D97-AF65-F5344CB8AC3E}">
        <p14:creationId xmlns:p14="http://schemas.microsoft.com/office/powerpoint/2010/main" val="2324296830"/>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4D6F815-26CC-4351-9B38-4F1F6E59400A}" type="datetimeFigureOut">
              <a:rPr lang="en-IN" smtClean="0"/>
              <a:t>28-08-2024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7613B0-A77C-4823-B9CE-1619D99A85A6}" type="slidenum">
              <a:rPr lang="en-IN" smtClean="0"/>
              <a:t>‹#›</a:t>
            </a:fld>
            <a:endParaRPr lang="en-IN"/>
          </a:p>
        </p:txBody>
      </p:sp>
    </p:spTree>
    <p:extLst>
      <p:ext uri="{BB962C8B-B14F-4D97-AF65-F5344CB8AC3E}">
        <p14:creationId xmlns:p14="http://schemas.microsoft.com/office/powerpoint/2010/main" val="4033777977"/>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D6F815-26CC-4351-9B38-4F1F6E59400A}"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7613B0-A77C-4823-B9CE-1619D99A85A6}" type="slidenum">
              <a:rPr lang="en-IN" smtClean="0"/>
              <a:t>‹#›</a:t>
            </a:fld>
            <a:endParaRPr lang="en-IN"/>
          </a:p>
        </p:txBody>
      </p:sp>
    </p:spTree>
    <p:extLst>
      <p:ext uri="{BB962C8B-B14F-4D97-AF65-F5344CB8AC3E}">
        <p14:creationId xmlns:p14="http://schemas.microsoft.com/office/powerpoint/2010/main" val="2124998940"/>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D6F815-26CC-4351-9B38-4F1F6E59400A}"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7613B0-A77C-4823-B9CE-1619D99A85A6}" type="slidenum">
              <a:rPr lang="en-IN" smtClean="0"/>
              <a:t>‹#›</a:t>
            </a:fld>
            <a:endParaRPr lang="en-IN"/>
          </a:p>
        </p:txBody>
      </p:sp>
    </p:spTree>
    <p:extLst>
      <p:ext uri="{BB962C8B-B14F-4D97-AF65-F5344CB8AC3E}">
        <p14:creationId xmlns:p14="http://schemas.microsoft.com/office/powerpoint/2010/main" val="3637661291"/>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D6F815-26CC-4351-9B38-4F1F6E59400A}" type="datetimeFigureOut">
              <a:rPr lang="en-IN" smtClean="0"/>
              <a:t>28-08-2024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87613B0-A77C-4823-B9CE-1619D99A85A6}" type="slidenum">
              <a:rPr lang="en-IN" smtClean="0"/>
              <a:t>‹#›</a:t>
            </a:fld>
            <a:endParaRPr lang="en-IN"/>
          </a:p>
        </p:txBody>
      </p:sp>
    </p:spTree>
    <p:extLst>
      <p:ext uri="{BB962C8B-B14F-4D97-AF65-F5344CB8AC3E}">
        <p14:creationId xmlns:p14="http://schemas.microsoft.com/office/powerpoint/2010/main" val="213078028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96EF-AF23-4AB0-C202-5447ABC80B21}"/>
              </a:ext>
            </a:extLst>
          </p:cNvPr>
          <p:cNvSpPr>
            <a:spLocks noGrp="1"/>
          </p:cNvSpPr>
          <p:nvPr>
            <p:ph type="ctrTitle"/>
          </p:nvPr>
        </p:nvSpPr>
        <p:spPr>
          <a:xfrm>
            <a:off x="116378" y="2733709"/>
            <a:ext cx="8708078" cy="1373070"/>
          </a:xfrm>
        </p:spPr>
        <p:txBody>
          <a:bodyPr/>
          <a:lstStyle/>
          <a:p>
            <a:r>
              <a:rPr lang="en-US" sz="3200" dirty="0">
                <a:latin typeface="Arial" panose="020B0604020202020204" pitchFamily="34" charset="0"/>
                <a:cs typeface="Arial" panose="020B0604020202020204" pitchFamily="34" charset="0"/>
              </a:rPr>
              <a:t>Python Programming Course Handbook 2024-2025</a:t>
            </a:r>
            <a:endParaRPr lang="en-IN" sz="32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F3986041-B1BE-91B0-9328-79F1252663BE}"/>
              </a:ext>
            </a:extLst>
          </p:cNvPr>
          <p:cNvSpPr>
            <a:spLocks noGrp="1"/>
          </p:cNvSpPr>
          <p:nvPr>
            <p:ph type="subTitle" idx="1"/>
          </p:nvPr>
        </p:nvSpPr>
        <p:spPr/>
        <p:style>
          <a:lnRef idx="2">
            <a:schemeClr val="dk1"/>
          </a:lnRef>
          <a:fillRef idx="1">
            <a:schemeClr val="lt1"/>
          </a:fillRef>
          <a:effectRef idx="0">
            <a:schemeClr val="dk1"/>
          </a:effectRef>
          <a:fontRef idx="minor">
            <a:schemeClr val="dk1"/>
          </a:fontRef>
        </p:style>
        <p:txBody>
          <a:bodyPr/>
          <a:lstStyle/>
          <a:p>
            <a:pPr algn="just"/>
            <a:r>
              <a:rPr lang="en-US" sz="1800" b="0" i="0" u="none" strike="noStrike" baseline="0" dirty="0">
                <a:solidFill>
                  <a:srgbClr val="000000"/>
                </a:solidFill>
                <a:latin typeface="Aptos" panose="020B0004020202020204" pitchFamily="34" charset="0"/>
              </a:rPr>
              <a:t>Welcome to the “Ultimate Python Programming Handbook," your comprehensive guide to mastering Python programming. This handbook is designed for beginners and anyone looking to strengthen their foundational knowledge of Python, a versatile and user-friendly programming language. </a:t>
            </a:r>
            <a:endParaRPr lang="en-IN" dirty="0"/>
          </a:p>
        </p:txBody>
      </p:sp>
      <p:pic>
        <p:nvPicPr>
          <p:cNvPr id="5" name="Picture 4">
            <a:extLst>
              <a:ext uri="{FF2B5EF4-FFF2-40B4-BE49-F238E27FC236}">
                <a16:creationId xmlns:a16="http://schemas.microsoft.com/office/drawing/2014/main" id="{8B2BC836-D353-4DB9-F530-887E3A667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3427" y="2620143"/>
            <a:ext cx="3038573" cy="1636429"/>
          </a:xfrm>
          <a:prstGeom prst="rect">
            <a:avLst/>
          </a:prstGeom>
        </p:spPr>
      </p:pic>
    </p:spTree>
    <p:extLst>
      <p:ext uri="{BB962C8B-B14F-4D97-AF65-F5344CB8AC3E}">
        <p14:creationId xmlns:p14="http://schemas.microsoft.com/office/powerpoint/2010/main" val="2467083420"/>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D0FE-4F49-7317-B0AD-9F8B88B07161}"/>
              </a:ext>
            </a:extLst>
          </p:cNvPr>
          <p:cNvSpPr>
            <a:spLocks noGrp="1"/>
          </p:cNvSpPr>
          <p:nvPr>
            <p:ph type="title"/>
          </p:nvPr>
        </p:nvSpPr>
        <p:spPr/>
        <p:txBody>
          <a:bodyPr/>
          <a:lstStyle/>
          <a:p>
            <a:pPr algn="just"/>
            <a:r>
              <a:rPr lang="en-US" dirty="0">
                <a:latin typeface="Arial" panose="020B0604020202020204" pitchFamily="34" charset="0"/>
                <a:cs typeface="Arial" panose="020B0604020202020204" pitchFamily="34" charset="0"/>
              </a:rPr>
              <a:t>Agenda</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FB635C4-217C-5082-89E9-8FA77AD5193F}"/>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lgn="just"/>
            <a:r>
              <a:rPr lang="en-IN" b="0" i="0" u="none" strike="noStrike" baseline="0" dirty="0">
                <a:solidFill>
                  <a:srgbClr val="000000"/>
                </a:solidFill>
                <a:latin typeface="Arial" panose="020B0604020202020204" pitchFamily="34" charset="0"/>
                <a:cs typeface="Arial" panose="020B0604020202020204" pitchFamily="34" charset="0"/>
              </a:rPr>
              <a:t>PURPOSE AND AUDIENCE </a:t>
            </a:r>
          </a:p>
          <a:p>
            <a:pPr algn="just"/>
            <a:r>
              <a:rPr lang="en-IN" b="0" i="0" u="none" strike="noStrike" baseline="0" dirty="0">
                <a:solidFill>
                  <a:srgbClr val="000000"/>
                </a:solidFill>
                <a:latin typeface="Arial" panose="020B0604020202020204" pitchFamily="34" charset="0"/>
                <a:cs typeface="Arial" panose="020B0604020202020204" pitchFamily="34" charset="0"/>
              </a:rPr>
              <a:t>STRUCTURE AND CONTENT </a:t>
            </a:r>
            <a:endParaRPr lang="en-IN" dirty="0">
              <a:solidFill>
                <a:srgbClr val="000000"/>
              </a:solidFill>
              <a:latin typeface="Arial" panose="020B0604020202020204" pitchFamily="34" charset="0"/>
              <a:cs typeface="Arial" panose="020B0604020202020204" pitchFamily="34" charset="0"/>
            </a:endParaRPr>
          </a:p>
          <a:p>
            <a:pPr algn="just"/>
            <a:r>
              <a:rPr lang="en-IN" b="0" i="0" u="none" strike="noStrike" baseline="0" dirty="0">
                <a:solidFill>
                  <a:srgbClr val="000000"/>
                </a:solidFill>
                <a:latin typeface="Arial" panose="020B0604020202020204" pitchFamily="34" charset="0"/>
                <a:cs typeface="Arial" panose="020B0604020202020204" pitchFamily="34" charset="0"/>
              </a:rPr>
              <a:t>WHY PYTHON? </a:t>
            </a:r>
          </a:p>
          <a:p>
            <a:pPr algn="just"/>
            <a:r>
              <a:rPr lang="en-IN" b="0" i="0" u="none" strike="noStrike" baseline="0" dirty="0">
                <a:solidFill>
                  <a:srgbClr val="000000"/>
                </a:solidFill>
                <a:latin typeface="Arial" panose="020B0604020202020204" pitchFamily="34" charset="0"/>
                <a:cs typeface="Arial" panose="020B0604020202020204" pitchFamily="34" charset="0"/>
              </a:rPr>
              <a:t>ACKNOWLEDGEMENTS </a:t>
            </a:r>
            <a:endParaRPr lang="en-IN" dirty="0">
              <a:solidFill>
                <a:srgbClr val="000000"/>
              </a:solidFill>
              <a:latin typeface="Arial" panose="020B0604020202020204" pitchFamily="34" charset="0"/>
              <a:cs typeface="Arial" panose="020B0604020202020204" pitchFamily="34" charset="0"/>
            </a:endParaRPr>
          </a:p>
          <a:p>
            <a:pPr algn="just"/>
            <a:r>
              <a:rPr lang="en-IN" b="0" i="0" u="none" strike="noStrike" baseline="0" dirty="0">
                <a:solidFill>
                  <a:srgbClr val="000000"/>
                </a:solidFill>
                <a:latin typeface="Arial" panose="020B0604020202020204" pitchFamily="34" charset="0"/>
                <a:cs typeface="Arial" panose="020B0604020202020204" pitchFamily="34" charset="0"/>
              </a:rPr>
              <a:t>CONTENTS  OF COURSE </a:t>
            </a:r>
          </a:p>
          <a:p>
            <a:pPr algn="just"/>
            <a:r>
              <a:rPr lang="en-IN" b="0" i="0" u="none" strike="noStrike" baseline="0" dirty="0">
                <a:solidFill>
                  <a:srgbClr val="000000"/>
                </a:solidFill>
                <a:latin typeface="Arial" panose="020B0604020202020204" pitchFamily="34" charset="0"/>
                <a:cs typeface="Arial" panose="020B0604020202020204" pitchFamily="34" charset="0"/>
              </a:rPr>
              <a:t>CONCLUSION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7668728"/>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1F9D-F529-EBBB-EDF1-EBEEB551E744}"/>
              </a:ext>
            </a:extLst>
          </p:cNvPr>
          <p:cNvSpPr>
            <a:spLocks noGrp="1"/>
          </p:cNvSpPr>
          <p:nvPr>
            <p:ph type="title"/>
          </p:nvPr>
        </p:nvSpPr>
        <p:spPr/>
        <p:txBody>
          <a:bodyPr/>
          <a:lstStyle/>
          <a:p>
            <a:pPr algn="just"/>
            <a:r>
              <a:rPr lang="en-IN" sz="3600" i="0" u="none" strike="noStrike" baseline="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PURPOSE AND AUDIENCE </a:t>
            </a:r>
            <a:endParaRPr lang="en-IN"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70F0541D-EC7B-CF4E-97CA-04C6EA108EC4}"/>
              </a:ext>
            </a:extLst>
          </p:cNvPr>
          <p:cNvSpPr>
            <a:spLocks noGrp="1"/>
          </p:cNvSpPr>
          <p:nvPr>
            <p:ph idx="1"/>
          </p:nvPr>
        </p:nvSpPr>
        <p:spPr/>
        <p:style>
          <a:lnRef idx="2">
            <a:schemeClr val="accent4"/>
          </a:lnRef>
          <a:fillRef idx="1">
            <a:schemeClr val="lt1"/>
          </a:fillRef>
          <a:effectRef idx="0">
            <a:schemeClr val="accent4"/>
          </a:effectRef>
          <a:fontRef idx="minor">
            <a:schemeClr val="dk1"/>
          </a:fontRef>
        </p:style>
        <p:txBody>
          <a:bodyPr>
            <a:normAutofit/>
          </a:bodyPr>
          <a:lstStyle/>
          <a:p>
            <a:pPr algn="just"/>
            <a:r>
              <a:rPr lang="en-US" b="0" i="0" u="none" strike="noStrike" baseline="0" dirty="0">
                <a:solidFill>
                  <a:srgbClr val="000000"/>
                </a:solidFill>
                <a:latin typeface="Arial" panose="020B0604020202020204" pitchFamily="34" charset="0"/>
                <a:cs typeface="Arial" panose="020B0604020202020204" pitchFamily="34" charset="0"/>
              </a:rPr>
              <a:t>This handbook aims to make programming accessible and enjoyable for everyone. Whether you're a student new to coding, a professional seeking to enhance your skills, or an enthusiast exploring Python, this handbook will definitely be helpful. Python's simplicity and readability make it an ideal starting point for anyone interested in programming.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9035374"/>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5722-58EE-8A53-5DC2-FEA58F671BF9}"/>
              </a:ext>
            </a:extLst>
          </p:cNvPr>
          <p:cNvSpPr>
            <a:spLocks noGrp="1"/>
          </p:cNvSpPr>
          <p:nvPr>
            <p:ph type="title"/>
          </p:nvPr>
        </p:nvSpPr>
        <p:spPr/>
        <p:txBody>
          <a:bodyPr/>
          <a:lstStyle/>
          <a:p>
            <a:pPr algn="just"/>
            <a:r>
              <a:rPr lang="en-IN" sz="3600" i="0" u="none" strike="noStrike" baseline="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STRUCTURE AND CONTENT </a:t>
            </a:r>
            <a:endParaRPr lang="en-IN"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8C78BB0E-271B-E98B-A9DF-A63E3B4BD138}"/>
              </a:ext>
            </a:extLst>
          </p:cNvPr>
          <p:cNvSpPr>
            <a:spLocks noGrp="1"/>
          </p:cNvSpPr>
          <p:nvPr>
            <p:ph idx="1"/>
          </p:nvPr>
        </p:nvSpPr>
        <p:spPr/>
        <p:style>
          <a:lnRef idx="2">
            <a:schemeClr val="accent6"/>
          </a:lnRef>
          <a:fillRef idx="1">
            <a:schemeClr val="lt1"/>
          </a:fillRef>
          <a:effectRef idx="0">
            <a:schemeClr val="accent6"/>
          </a:effectRef>
          <a:fontRef idx="minor">
            <a:schemeClr val="dk1"/>
          </a:fontRef>
        </p:style>
        <p:txBody>
          <a:bodyPr>
            <a:normAutofit/>
          </a:bodyPr>
          <a:lstStyle/>
          <a:p>
            <a:pPr algn="just"/>
            <a:r>
              <a:rPr lang="en-US" sz="2000" b="1" i="0" u="none" strike="noStrike" baseline="0" dirty="0">
                <a:solidFill>
                  <a:srgbClr val="FF0000"/>
                </a:solidFill>
                <a:latin typeface="Arial" panose="020B0604020202020204" pitchFamily="34" charset="0"/>
                <a:cs typeface="Arial" panose="020B0604020202020204" pitchFamily="34" charset="0"/>
              </a:rPr>
              <a:t>The handbook is divided into clear, concise chapters, each focused on a specific aspect of Python: </a:t>
            </a:r>
          </a:p>
          <a:p>
            <a:pPr algn="just"/>
            <a:r>
              <a:rPr lang="en-US" sz="2000" b="0" i="0" u="none" strike="noStrike" baseline="0" dirty="0">
                <a:solidFill>
                  <a:srgbClr val="000000"/>
                </a:solidFill>
                <a:latin typeface="Arial" panose="020B0604020202020204" pitchFamily="34" charset="0"/>
                <a:cs typeface="Arial" panose="020B0604020202020204" pitchFamily="34" charset="0"/>
              </a:rPr>
              <a:t>Fundamental Concepts: Start with the basics, such as installing Python and writing your first program. </a:t>
            </a:r>
          </a:p>
          <a:p>
            <a:pPr algn="just"/>
            <a:r>
              <a:rPr lang="en-US" sz="2000" b="0" i="0" u="none" strike="noStrike" baseline="0" dirty="0">
                <a:solidFill>
                  <a:srgbClr val="000000"/>
                </a:solidFill>
                <a:latin typeface="Arial" panose="020B0604020202020204" pitchFamily="34" charset="0"/>
                <a:cs typeface="Arial" panose="020B0604020202020204" pitchFamily="34" charset="0"/>
              </a:rPr>
              <a:t>Practical Examples: Illustrative examples and sample code demonstrate the application of concepts. </a:t>
            </a:r>
          </a:p>
          <a:p>
            <a:pPr algn="just"/>
            <a:r>
              <a:rPr lang="en-US" sz="2000" b="0" i="0" u="none" strike="noStrike" baseline="0" dirty="0">
                <a:solidFill>
                  <a:srgbClr val="000000"/>
                </a:solidFill>
                <a:latin typeface="Arial" panose="020B0604020202020204" pitchFamily="34" charset="0"/>
                <a:cs typeface="Arial" panose="020B0604020202020204" pitchFamily="34" charset="0"/>
              </a:rPr>
              <a:t>Hands-On Exercises: End-of-chapter exercises reinforce learning and build confidence. </a:t>
            </a:r>
          </a:p>
          <a:p>
            <a:pPr algn="just"/>
            <a:r>
              <a:rPr lang="en-US" sz="2000" b="0" i="0" u="none" strike="noStrike" baseline="0" dirty="0">
                <a:solidFill>
                  <a:srgbClr val="000000"/>
                </a:solidFill>
                <a:latin typeface="Arial" panose="020B0604020202020204" pitchFamily="34" charset="0"/>
                <a:cs typeface="Arial" panose="020B0604020202020204" pitchFamily="34" charset="0"/>
              </a:rPr>
              <a:t>Additional Resources: References to official Python documentation for deeper exploration. </a:t>
            </a: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699677"/>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58D5-FE48-1BFB-FC6B-C2E2DC3ECB7F}"/>
              </a:ext>
            </a:extLst>
          </p:cNvPr>
          <p:cNvSpPr>
            <a:spLocks noGrp="1"/>
          </p:cNvSpPr>
          <p:nvPr>
            <p:ph type="title"/>
          </p:nvPr>
        </p:nvSpPr>
        <p:spPr/>
        <p:txBody>
          <a:bodyPr>
            <a:normAutofit/>
          </a:bodyPr>
          <a:lstStyle/>
          <a:p>
            <a:pPr algn="just"/>
            <a:r>
              <a:rPr lang="en-IN" i="0" u="none" strike="noStrike" baseline="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WHY PYTHON </a:t>
            </a:r>
            <a:endParaRPr lang="en-IN"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7928529-E00F-85EE-F620-A94A718BDA9E}"/>
              </a:ext>
            </a:extLst>
          </p:cNvPr>
          <p:cNvSpPr>
            <a:spLocks noGrp="1"/>
          </p:cNvSpPr>
          <p:nvPr>
            <p:ph idx="1"/>
          </p:nvPr>
        </p:nvSpPr>
        <p:spPr/>
        <p:style>
          <a:lnRef idx="2">
            <a:schemeClr val="accent4"/>
          </a:lnRef>
          <a:fillRef idx="1">
            <a:schemeClr val="lt1"/>
          </a:fillRef>
          <a:effectRef idx="0">
            <a:schemeClr val="accent4"/>
          </a:effectRef>
          <a:fontRef idx="minor">
            <a:schemeClr val="dk1"/>
          </a:fontRef>
        </p:style>
        <p:txBody>
          <a:bodyPr>
            <a:normAutofit/>
          </a:bodyPr>
          <a:lstStyle/>
          <a:p>
            <a:pPr algn="just"/>
            <a:r>
              <a:rPr lang="en-US" b="0" i="0" u="none" strike="noStrike" baseline="0" dirty="0">
                <a:solidFill>
                  <a:srgbClr val="000000"/>
                </a:solidFill>
                <a:latin typeface="Arial" panose="020B0604020202020204" pitchFamily="34" charset="0"/>
                <a:cs typeface="Arial" panose="020B0604020202020204" pitchFamily="34" charset="0"/>
              </a:rPr>
              <a:t>Python is known for its simplicity and readability, making it perfect for beginners. It is a high-level, interpreted language with a broad range of libraries and frameworks, supporting applications in web development, data analysis, AI, and more. Python's versatility and ease of use make it a valuable tool for both novice and experienced programmers.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088475"/>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DF44-F0C6-AED3-C8B9-9712A7AB4594}"/>
              </a:ext>
            </a:extLst>
          </p:cNvPr>
          <p:cNvSpPr>
            <a:spLocks noGrp="1"/>
          </p:cNvSpPr>
          <p:nvPr>
            <p:ph type="title"/>
          </p:nvPr>
        </p:nvSpPr>
        <p:spPr/>
        <p:txBody>
          <a:bodyPr>
            <a:normAutofit/>
          </a:bodyPr>
          <a:lstStyle/>
          <a:p>
            <a:pPr algn="just"/>
            <a:r>
              <a:rPr lang="en-IN" sz="3200" i="0" u="none" strike="noStrike" baseline="0" dirty="0">
                <a:ln w="0"/>
                <a:effectLst>
                  <a:outerShdw blurRad="38100" dist="19050" dir="2700000" algn="tl" rotWithShape="0">
                    <a:schemeClr val="dk1">
                      <a:alpha val="40000"/>
                    </a:schemeClr>
                  </a:outerShdw>
                </a:effectLst>
                <a:latin typeface="Aptos" panose="020B0004020202020204" pitchFamily="34" charset="0"/>
              </a:rPr>
              <a:t>ACKNOWLEDGEMENTS </a:t>
            </a:r>
            <a:endParaRPr lang="en-IN" sz="3200"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DEC3ACAF-63F4-643B-3976-02F96308D942}"/>
              </a:ext>
            </a:extLst>
          </p:cNvPr>
          <p:cNvSpPr>
            <a:spLocks noGrp="1"/>
          </p:cNvSpPr>
          <p:nvPr>
            <p:ph idx="1"/>
          </p:nvPr>
        </p:nvSpPr>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800" b="0" i="0" u="none" strike="noStrike" baseline="0" dirty="0">
                <a:solidFill>
                  <a:srgbClr val="000000"/>
                </a:solidFill>
                <a:latin typeface="Arial" panose="020B0604020202020204" pitchFamily="34" charset="0"/>
                <a:cs typeface="Arial" panose="020B0604020202020204" pitchFamily="34" charset="0"/>
              </a:rPr>
              <a:t>I extend my gratitude to the educators, programmers, and contributors who have shared their knowledge and insights, shaping the content of this handbook. Special thanks to all the students watching my content on YouTube and Python community for maintaining a supportive and inspiring environment for learners worldwide. </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2520787"/>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0A07-0168-4053-E53C-6CEDD38D0658}"/>
              </a:ext>
            </a:extLst>
          </p:cNvPr>
          <p:cNvSpPr>
            <a:spLocks noGrp="1"/>
          </p:cNvSpPr>
          <p:nvPr>
            <p:ph type="title"/>
          </p:nvPr>
        </p:nvSpPr>
        <p:spPr/>
        <p:txBody>
          <a:bodyPr/>
          <a:lstStyle/>
          <a:p>
            <a:r>
              <a:rPr lang="en-IN" i="0" u="none" strike="noStrike" baseline="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CONTENTS  OF COURSE </a:t>
            </a:r>
            <a:endParaRPr lang="en-IN" dirty="0">
              <a:ln w="0"/>
              <a:effectLst>
                <a:outerShdw blurRad="38100" dist="19050" dir="2700000" algn="tl" rotWithShape="0">
                  <a:schemeClr val="dk1">
                    <a:alpha val="40000"/>
                  </a:schemeClr>
                </a:outerShdw>
              </a:effectLst>
            </a:endParaRPr>
          </a:p>
        </p:txBody>
      </p:sp>
      <p:sp>
        <p:nvSpPr>
          <p:cNvPr id="4" name="Text Placeholder 3">
            <a:extLst>
              <a:ext uri="{FF2B5EF4-FFF2-40B4-BE49-F238E27FC236}">
                <a16:creationId xmlns:a16="http://schemas.microsoft.com/office/drawing/2014/main" id="{D991D62F-5E4B-7C14-B903-7738160594FC}"/>
              </a:ext>
            </a:extLst>
          </p:cNvPr>
          <p:cNvSpPr>
            <a:spLocks noGrp="1"/>
          </p:cNvSpPr>
          <p:nvPr>
            <p:ph type="body" idx="1"/>
          </p:nvPr>
        </p:nvSpPr>
        <p:spPr/>
        <p:style>
          <a:lnRef idx="2">
            <a:schemeClr val="accent6"/>
          </a:lnRef>
          <a:fillRef idx="1">
            <a:schemeClr val="lt1"/>
          </a:fillRef>
          <a:effectRef idx="0">
            <a:schemeClr val="accent6"/>
          </a:effectRef>
          <a:fontRef idx="minor">
            <a:schemeClr val="dk1"/>
          </a:fontRef>
        </p:style>
        <p:txBody>
          <a:bodyPr/>
          <a:lstStyle/>
          <a:p>
            <a:r>
              <a:rPr lang="en-US" dirty="0">
                <a:ln w="0"/>
                <a:solidFill>
                  <a:schemeClr val="accent1"/>
                </a:solidFill>
                <a:effectLst>
                  <a:outerShdw blurRad="38100" dist="25400" dir="5400000" algn="ctr" rotWithShape="0">
                    <a:srgbClr val="6E747A">
                      <a:alpha val="43000"/>
                    </a:srgbClr>
                  </a:outerShdw>
                </a:effectLst>
              </a:rPr>
              <a:t>BASIC TO ADVANCE</a:t>
            </a:r>
            <a:endParaRPr lang="en-IN" dirty="0"/>
          </a:p>
        </p:txBody>
      </p:sp>
      <p:pic>
        <p:nvPicPr>
          <p:cNvPr id="13" name="Picture Placeholder 12">
            <a:extLst>
              <a:ext uri="{FF2B5EF4-FFF2-40B4-BE49-F238E27FC236}">
                <a16:creationId xmlns:a16="http://schemas.microsoft.com/office/drawing/2014/main" id="{14B1E4AB-92C5-6981-983C-0B372B44EDD3}"/>
              </a:ext>
            </a:extLst>
          </p:cNvPr>
          <p:cNvPicPr>
            <a:picLocks noGrp="1" noChangeAspect="1"/>
          </p:cNvPicPr>
          <p:nvPr>
            <p:ph type="pic" idx="15"/>
          </p:nvPr>
        </p:nvPicPr>
        <p:blipFill>
          <a:blip r:embed="rId2">
            <a:extLst>
              <a:ext uri="{28A0092B-C50C-407E-A947-70E740481C1C}">
                <a14:useLocalDpi xmlns:a14="http://schemas.microsoft.com/office/drawing/2010/main" val="0"/>
              </a:ext>
            </a:extLst>
          </a:blip>
          <a:srcRect t="5380" b="5380"/>
          <a:stretch>
            <a:fillRect/>
          </a:stretch>
        </p:blipFill>
        <p:spPr/>
      </p:pic>
      <p:sp>
        <p:nvSpPr>
          <p:cNvPr id="7" name="Text Placeholder 6">
            <a:extLst>
              <a:ext uri="{FF2B5EF4-FFF2-40B4-BE49-F238E27FC236}">
                <a16:creationId xmlns:a16="http://schemas.microsoft.com/office/drawing/2014/main" id="{20DC6851-81FE-27EF-1579-19B66AE47CB6}"/>
              </a:ext>
            </a:extLst>
          </p:cNvPr>
          <p:cNvSpPr>
            <a:spLocks noGrp="1"/>
          </p:cNvSpPr>
          <p:nvPr>
            <p:ph type="body" sz="half" idx="18"/>
          </p:nvPr>
        </p:nvSpPr>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r>
              <a:rPr lang="en-US" dirty="0"/>
              <a:t>UNIT 1 TO 8 IS BASIC CHAPTER</a:t>
            </a:r>
          </a:p>
          <a:p>
            <a:endParaRPr lang="en-US" dirty="0"/>
          </a:p>
          <a:p>
            <a:r>
              <a:rPr lang="en-US" dirty="0"/>
              <a:t>UNIT 9 TO 11 IS INTERMEDIATE CHAPTER </a:t>
            </a:r>
          </a:p>
          <a:p>
            <a:endParaRPr lang="en-US" dirty="0"/>
          </a:p>
          <a:p>
            <a:r>
              <a:rPr lang="en-US" dirty="0"/>
              <a:t>UNIT 12 AND 13 IS ADVANCE CHAPTER </a:t>
            </a:r>
            <a:endParaRPr lang="en-IN" dirty="0"/>
          </a:p>
        </p:txBody>
      </p:sp>
      <p:sp>
        <p:nvSpPr>
          <p:cNvPr id="5" name="Text Placeholder 4">
            <a:extLst>
              <a:ext uri="{FF2B5EF4-FFF2-40B4-BE49-F238E27FC236}">
                <a16:creationId xmlns:a16="http://schemas.microsoft.com/office/drawing/2014/main" id="{C80DC92D-97C2-1183-8EB3-7EF87D88C5FF}"/>
              </a:ext>
            </a:extLst>
          </p:cNvPr>
          <p:cNvSpPr>
            <a:spLocks noGrp="1"/>
          </p:cNvSpPr>
          <p:nvPr>
            <p:ph type="body" sz="quarter" idx="3"/>
          </p:nvPr>
        </p:nvSpPr>
        <p:spPr/>
        <p:style>
          <a:lnRef idx="2">
            <a:schemeClr val="accent5"/>
          </a:lnRef>
          <a:fillRef idx="1">
            <a:schemeClr val="lt1"/>
          </a:fillRef>
          <a:effectRef idx="0">
            <a:schemeClr val="accent5"/>
          </a:effectRef>
          <a:fontRef idx="minor">
            <a:schemeClr val="dk1"/>
          </a:fontRef>
        </p:style>
        <p:txBody>
          <a:bodyPr/>
          <a:lstStyle/>
          <a:p>
            <a:r>
              <a:rPr lang="en-US" b="1" dirty="0">
                <a:ln w="22225">
                  <a:solidFill>
                    <a:schemeClr val="accent2"/>
                  </a:solidFill>
                  <a:prstDash val="solid"/>
                </a:ln>
                <a:solidFill>
                  <a:schemeClr val="accent2">
                    <a:lumMod val="40000"/>
                    <a:lumOff val="60000"/>
                  </a:schemeClr>
                </a:solidFill>
              </a:rPr>
              <a:t>PROJECT </a:t>
            </a:r>
            <a:endParaRPr lang="en-IN" dirty="0"/>
          </a:p>
        </p:txBody>
      </p:sp>
      <p:pic>
        <p:nvPicPr>
          <p:cNvPr id="14" name="Picture Placeholder 13">
            <a:extLst>
              <a:ext uri="{FF2B5EF4-FFF2-40B4-BE49-F238E27FC236}">
                <a16:creationId xmlns:a16="http://schemas.microsoft.com/office/drawing/2014/main" id="{5C259C96-C79B-1997-A981-44A7450526FD}"/>
              </a:ext>
            </a:extLst>
          </p:cNvPr>
          <p:cNvPicPr>
            <a:picLocks noGrp="1" noChangeAspect="1"/>
          </p:cNvPicPr>
          <p:nvPr>
            <p:ph type="pic" idx="21"/>
          </p:nvPr>
        </p:nvPicPr>
        <p:blipFill>
          <a:blip r:embed="rId3"/>
          <a:srcRect l="5818" r="5818"/>
          <a:stretch>
            <a:fillRect/>
          </a:stretch>
        </p:blipFill>
        <p:spPr>
          <a:xfrm>
            <a:off x="3945471" y="2336873"/>
            <a:ext cx="3063240" cy="1524000"/>
          </a:xfrm>
          <a:prstGeom prst="rect">
            <a:avLst/>
          </a:prstGeom>
        </p:spPr>
      </p:pic>
      <p:sp>
        <p:nvSpPr>
          <p:cNvPr id="8" name="Text Placeholder 7">
            <a:extLst>
              <a:ext uri="{FF2B5EF4-FFF2-40B4-BE49-F238E27FC236}">
                <a16:creationId xmlns:a16="http://schemas.microsoft.com/office/drawing/2014/main" id="{DE4DC38C-0737-7549-44EC-0C6EC058CCD9}"/>
              </a:ext>
            </a:extLst>
          </p:cNvPr>
          <p:cNvSpPr>
            <a:spLocks noGrp="1"/>
          </p:cNvSpPr>
          <p:nvPr>
            <p:ph type="body" sz="half" idx="19"/>
          </p:nvPr>
        </p:nvSpPr>
        <p:spPr/>
        <p:style>
          <a:lnRef idx="2">
            <a:schemeClr val="accent4"/>
          </a:lnRef>
          <a:fillRef idx="1">
            <a:schemeClr val="lt1"/>
          </a:fillRef>
          <a:effectRef idx="0">
            <a:schemeClr val="accent4"/>
          </a:effectRef>
          <a:fontRef idx="minor">
            <a:schemeClr val="dk1"/>
          </a:fontRef>
        </p:style>
        <p:txBody>
          <a:bodyPr/>
          <a:lstStyle/>
          <a:p>
            <a:r>
              <a:rPr lang="en-US" b="1" spc="50" dirty="0">
                <a:ln w="0"/>
                <a:solidFill>
                  <a:schemeClr val="bg2"/>
                </a:solidFill>
                <a:effectLst>
                  <a:innerShdw blurRad="63500" dist="50800" dir="13500000">
                    <a:srgbClr val="000000">
                      <a:alpha val="50000"/>
                    </a:srgbClr>
                  </a:innerShdw>
                </a:effectLst>
              </a:rPr>
              <a:t>Small Project 1  After Ch 1 to 8</a:t>
            </a:r>
          </a:p>
          <a:p>
            <a:r>
              <a:rPr lang="en-US" b="1" spc="50" dirty="0">
                <a:ln w="0"/>
                <a:solidFill>
                  <a:schemeClr val="bg2"/>
                </a:solidFill>
                <a:effectLst>
                  <a:innerShdw blurRad="63500" dist="50800" dir="13500000">
                    <a:srgbClr val="000000">
                      <a:alpha val="50000"/>
                    </a:srgbClr>
                  </a:innerShdw>
                </a:effectLst>
              </a:rPr>
              <a:t>Small Project 2 After Ch 9 to 11</a:t>
            </a:r>
            <a:endParaRPr lang="en-IN" b="1" spc="50" dirty="0">
              <a:ln w="0"/>
              <a:solidFill>
                <a:schemeClr val="bg2"/>
              </a:solidFill>
              <a:effectLst>
                <a:innerShdw blurRad="63500" dist="50800" dir="13500000">
                  <a:srgbClr val="000000">
                    <a:alpha val="50000"/>
                  </a:srgbClr>
                </a:innerShdw>
              </a:effectLst>
            </a:endParaRPr>
          </a:p>
        </p:txBody>
      </p:sp>
      <p:sp>
        <p:nvSpPr>
          <p:cNvPr id="6" name="Text Placeholder 5">
            <a:extLst>
              <a:ext uri="{FF2B5EF4-FFF2-40B4-BE49-F238E27FC236}">
                <a16:creationId xmlns:a16="http://schemas.microsoft.com/office/drawing/2014/main" id="{27D863E5-E8C4-388A-D59C-9BF3FB98CE7F}"/>
              </a:ext>
            </a:extLst>
          </p:cNvPr>
          <p:cNvSpPr>
            <a:spLocks noGrp="1"/>
          </p:cNvSpPr>
          <p:nvPr>
            <p:ph type="body" sz="quarter" idx="13"/>
          </p:nvPr>
        </p:nvSpPr>
        <p:spPr/>
        <p:style>
          <a:lnRef idx="2">
            <a:schemeClr val="accent5"/>
          </a:lnRef>
          <a:fillRef idx="1">
            <a:schemeClr val="lt1"/>
          </a:fillRef>
          <a:effectRef idx="0">
            <a:schemeClr val="accent5"/>
          </a:effectRef>
          <a:fontRef idx="minor">
            <a:schemeClr val="dk1"/>
          </a:fontRef>
        </p:style>
        <p:txBody>
          <a:bodyPr/>
          <a:lstStyle/>
          <a:p>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MAJOR PROJECT </a:t>
            </a:r>
            <a:endParaRPr lang="en-IN" dirty="0"/>
          </a:p>
        </p:txBody>
      </p:sp>
      <p:pic>
        <p:nvPicPr>
          <p:cNvPr id="16" name="Picture Placeholder 15">
            <a:extLst>
              <a:ext uri="{FF2B5EF4-FFF2-40B4-BE49-F238E27FC236}">
                <a16:creationId xmlns:a16="http://schemas.microsoft.com/office/drawing/2014/main" id="{E3661091-8239-095B-47FC-35707E8B8F52}"/>
              </a:ext>
            </a:extLst>
          </p:cNvPr>
          <p:cNvPicPr>
            <a:picLocks noGrp="1" noChangeAspect="1"/>
          </p:cNvPicPr>
          <p:nvPr>
            <p:ph type="pic" idx="22"/>
          </p:nvPr>
        </p:nvPicPr>
        <p:blipFill>
          <a:blip r:embed="rId4"/>
          <a:srcRect t="7340" b="7340"/>
          <a:stretch>
            <a:fillRect/>
          </a:stretch>
        </p:blipFill>
        <p:spPr>
          <a:prstGeom prst="rect">
            <a:avLst/>
          </a:prstGeom>
        </p:spPr>
      </p:pic>
      <p:sp>
        <p:nvSpPr>
          <p:cNvPr id="9" name="Text Placeholder 8">
            <a:extLst>
              <a:ext uri="{FF2B5EF4-FFF2-40B4-BE49-F238E27FC236}">
                <a16:creationId xmlns:a16="http://schemas.microsoft.com/office/drawing/2014/main" id="{2F58B801-7B16-A959-7ECD-D4992AE728F4}"/>
              </a:ext>
            </a:extLst>
          </p:cNvPr>
          <p:cNvSpPr>
            <a:spLocks noGrp="1"/>
          </p:cNvSpPr>
          <p:nvPr>
            <p:ph type="body" sz="half" idx="20"/>
          </p:nvPr>
        </p:nvSpPr>
        <p:spPr/>
        <p:style>
          <a:lnRef idx="2">
            <a:schemeClr val="accent5"/>
          </a:lnRef>
          <a:fillRef idx="1">
            <a:schemeClr val="lt1"/>
          </a:fillRef>
          <a:effectRef idx="0">
            <a:schemeClr val="accent5"/>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Major Project 1 </a:t>
            </a:r>
          </a:p>
          <a:p>
            <a:r>
              <a:rPr lang="en-US" b="1" dirty="0">
                <a:ln/>
                <a:solidFill>
                  <a:schemeClr val="accent4"/>
                </a:solidFill>
              </a:rPr>
              <a:t>Major Project 2 </a:t>
            </a:r>
          </a:p>
          <a:p>
            <a:r>
              <a:rPr lang="en-US" b="1" dirty="0">
                <a:ln/>
                <a:solidFill>
                  <a:schemeClr val="accent4"/>
                </a:solidFill>
              </a:rPr>
              <a:t>After Ch 12 And 13</a:t>
            </a:r>
            <a:endParaRPr lang="en-IN" b="1" dirty="0">
              <a:ln/>
              <a:solidFill>
                <a:schemeClr val="accent4"/>
              </a:solidFill>
            </a:endParaRPr>
          </a:p>
        </p:txBody>
      </p:sp>
    </p:spTree>
    <p:extLst>
      <p:ext uri="{BB962C8B-B14F-4D97-AF65-F5344CB8AC3E}">
        <p14:creationId xmlns:p14="http://schemas.microsoft.com/office/powerpoint/2010/main" val="3510214143"/>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CBC8BE3-A850-B944-2959-0DA438504437}"/>
              </a:ext>
            </a:extLst>
          </p:cNvPr>
          <p:cNvSpPr>
            <a:spLocks noGrp="1"/>
          </p:cNvSpPr>
          <p:nvPr>
            <p:ph type="title"/>
          </p:nvPr>
        </p:nvSpPr>
        <p:spPr/>
        <p:txBody>
          <a:bodyPr/>
          <a:lstStyle/>
          <a:p>
            <a:r>
              <a:rPr lang="en-US" dirty="0"/>
              <a:t>STRATING DATE </a:t>
            </a:r>
            <a:endParaRPr lang="en-IN" dirty="0"/>
          </a:p>
        </p:txBody>
      </p:sp>
      <p:sp>
        <p:nvSpPr>
          <p:cNvPr id="13" name="Content Placeholder 12">
            <a:extLst>
              <a:ext uri="{FF2B5EF4-FFF2-40B4-BE49-F238E27FC236}">
                <a16:creationId xmlns:a16="http://schemas.microsoft.com/office/drawing/2014/main" id="{A74E530B-442E-B1B2-CF94-ACDBBD92636B}"/>
              </a:ext>
            </a:extLst>
          </p:cNvPr>
          <p:cNvSpPr>
            <a:spLocks noGrp="1"/>
          </p:cNvSpPr>
          <p:nvPr>
            <p:ph idx="1"/>
          </p:nvPr>
        </p:nvSpPr>
        <p:spPr/>
        <p:style>
          <a:lnRef idx="2">
            <a:schemeClr val="accent6"/>
          </a:lnRef>
          <a:fillRef idx="1">
            <a:schemeClr val="lt1"/>
          </a:fillRef>
          <a:effectRef idx="0">
            <a:schemeClr val="accent6"/>
          </a:effectRef>
          <a:fontRef idx="minor">
            <a:schemeClr val="dk1"/>
          </a:fontRef>
        </p:style>
        <p:txBody>
          <a:bodyPr>
            <a:normAutofit lnSpcReduction="10000"/>
          </a:bodyPr>
          <a:lstStyle/>
          <a:p>
            <a:r>
              <a:rPr lang="en-US" b="1" dirty="0">
                <a:ln w="12700">
                  <a:solidFill>
                    <a:schemeClr val="accent5"/>
                  </a:solidFill>
                  <a:prstDash val="solid"/>
                </a:ln>
                <a:pattFill prst="ltDnDiag">
                  <a:fgClr>
                    <a:schemeClr val="accent5">
                      <a:lumMod val="60000"/>
                      <a:lumOff val="40000"/>
                    </a:schemeClr>
                  </a:fgClr>
                  <a:bgClr>
                    <a:schemeClr val="bg1"/>
                  </a:bgClr>
                </a:pattFill>
              </a:rPr>
              <a:t>DATE FOR STRATING PYTHON : 01/12/2024</a:t>
            </a:r>
          </a:p>
          <a:p>
            <a:r>
              <a:rPr lang="en-US" b="1" dirty="0">
                <a:ln w="12700">
                  <a:solidFill>
                    <a:schemeClr val="accent5"/>
                  </a:solidFill>
                  <a:prstDash val="solid"/>
                </a:ln>
                <a:pattFill prst="ltDnDiag">
                  <a:fgClr>
                    <a:schemeClr val="accent5">
                      <a:lumMod val="60000"/>
                      <a:lumOff val="40000"/>
                    </a:schemeClr>
                  </a:fgClr>
                  <a:bgClr>
                    <a:schemeClr val="bg1"/>
                  </a:bgClr>
                </a:pattFill>
              </a:rPr>
              <a:t>COURSE FEES : 250   </a:t>
            </a:r>
          </a:p>
          <a:p>
            <a:r>
              <a:rPr lang="en-US" b="1" dirty="0">
                <a:ln w="12700">
                  <a:solidFill>
                    <a:schemeClr val="accent5"/>
                  </a:solidFill>
                  <a:prstDash val="solid"/>
                </a:ln>
                <a:pattFill prst="ltDnDiag">
                  <a:fgClr>
                    <a:schemeClr val="accent5">
                      <a:lumMod val="60000"/>
                      <a:lumOff val="40000"/>
                    </a:schemeClr>
                  </a:fgClr>
                  <a:bgClr>
                    <a:schemeClr val="bg1"/>
                  </a:bgClr>
                </a:pattFill>
              </a:rPr>
              <a:t>COURSE LANUAGE : HINDI </a:t>
            </a:r>
          </a:p>
          <a:p>
            <a:r>
              <a:rPr lang="en-US" b="1" dirty="0">
                <a:ln w="12700">
                  <a:solidFill>
                    <a:schemeClr val="accent5"/>
                  </a:solidFill>
                  <a:prstDash val="solid"/>
                </a:ln>
                <a:pattFill prst="ltDnDiag">
                  <a:fgClr>
                    <a:schemeClr val="accent5">
                      <a:lumMod val="60000"/>
                      <a:lumOff val="40000"/>
                    </a:schemeClr>
                  </a:fgClr>
                  <a:bgClr>
                    <a:schemeClr val="bg1"/>
                  </a:bgClr>
                </a:pattFill>
              </a:rPr>
              <a:t>DURATION : 2 MONTHS </a:t>
            </a:r>
          </a:p>
          <a:p>
            <a:r>
              <a:rPr lang="en-US" b="1" dirty="0">
                <a:ln w="12700">
                  <a:solidFill>
                    <a:schemeClr val="accent5"/>
                  </a:solidFill>
                  <a:prstDash val="solid"/>
                </a:ln>
                <a:pattFill prst="ltDnDiag">
                  <a:fgClr>
                    <a:schemeClr val="accent5">
                      <a:lumMod val="60000"/>
                      <a:lumOff val="40000"/>
                    </a:schemeClr>
                  </a:fgClr>
                  <a:bgClr>
                    <a:schemeClr val="bg1"/>
                  </a:bgClr>
                </a:pattFill>
              </a:rPr>
              <a:t>TIME TOTAL : 140 HOURS</a:t>
            </a:r>
          </a:p>
          <a:p>
            <a:r>
              <a:rPr lang="en-US" b="1" dirty="0">
                <a:ln w="12700">
                  <a:solidFill>
                    <a:schemeClr val="accent5"/>
                  </a:solidFill>
                  <a:prstDash val="solid"/>
                </a:ln>
                <a:pattFill prst="ltDnDiag">
                  <a:fgClr>
                    <a:schemeClr val="accent5">
                      <a:lumMod val="60000"/>
                      <a:lumOff val="40000"/>
                    </a:schemeClr>
                  </a:fgClr>
                  <a:bgClr>
                    <a:schemeClr val="bg1"/>
                  </a:bgClr>
                </a:pattFill>
              </a:rPr>
              <a:t>DALIY : 2 HOURS </a:t>
            </a:r>
          </a:p>
          <a:p>
            <a:r>
              <a:rPr lang="en-US" b="1" dirty="0">
                <a:ln w="12700">
                  <a:solidFill>
                    <a:schemeClr val="accent5"/>
                  </a:solidFill>
                  <a:prstDash val="solid"/>
                </a:ln>
                <a:pattFill prst="ltDnDiag">
                  <a:fgClr>
                    <a:schemeClr val="accent5">
                      <a:lumMod val="60000"/>
                      <a:lumOff val="40000"/>
                    </a:schemeClr>
                  </a:fgClr>
                  <a:bgClr>
                    <a:schemeClr val="bg1"/>
                  </a:bgClr>
                </a:pattFill>
              </a:rPr>
              <a:t>WITH CERTIFICATE </a:t>
            </a:r>
          </a:p>
          <a:p>
            <a:r>
              <a:rPr lang="en-US" b="1" dirty="0">
                <a:ln w="12700">
                  <a:solidFill>
                    <a:schemeClr val="accent5"/>
                  </a:solidFill>
                  <a:prstDash val="solid"/>
                </a:ln>
                <a:pattFill prst="ltDnDiag">
                  <a:fgClr>
                    <a:schemeClr val="accent5">
                      <a:lumMod val="60000"/>
                      <a:lumOff val="40000"/>
                    </a:schemeClr>
                  </a:fgClr>
                  <a:bgClr>
                    <a:schemeClr val="bg1"/>
                  </a:bgClr>
                </a:pattFill>
              </a:rPr>
              <a:t>TIME : 5:00 PM TO 7:00 PM </a:t>
            </a:r>
            <a:endParaRPr lang="en-IN" b="1" dirty="0">
              <a:ln w="12700">
                <a:solidFill>
                  <a:schemeClr val="accent5"/>
                </a:solidFill>
                <a:prstDash val="solid"/>
              </a:ln>
              <a:pattFill prst="ltDnDiag">
                <a:fgClr>
                  <a:schemeClr val="accent5">
                    <a:lumMod val="60000"/>
                    <a:lumOff val="40000"/>
                  </a:schemeClr>
                </a:fgClr>
                <a:bgClr>
                  <a:schemeClr val="bg1"/>
                </a:bgClr>
              </a:pattFill>
            </a:endParaRPr>
          </a:p>
        </p:txBody>
      </p:sp>
    </p:spTree>
    <p:extLst>
      <p:ext uri="{BB962C8B-B14F-4D97-AF65-F5344CB8AC3E}">
        <p14:creationId xmlns:p14="http://schemas.microsoft.com/office/powerpoint/2010/main" val="3143915553"/>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923D-246C-9C7F-E4AA-910FFC61000D}"/>
              </a:ext>
            </a:extLst>
          </p:cNvPr>
          <p:cNvSpPr>
            <a:spLocks noGrp="1"/>
          </p:cNvSpPr>
          <p:nvPr>
            <p:ph type="title"/>
          </p:nvPr>
        </p:nvSpPr>
        <p:spPr/>
        <p:txBody>
          <a:bodyPr/>
          <a:lstStyle/>
          <a:p>
            <a:r>
              <a:rPr lang="en-IN" i="0" u="none" strike="noStrike" baseline="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CONCLUSION</a:t>
            </a:r>
            <a:endParaRPr lang="en-IN"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F6B440C2-85C9-8022-0C7B-BAB4B41F009D}"/>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just"/>
            <a:r>
              <a:rPr lang="en-US" sz="2800" b="0" i="0" u="none" strike="noStrike" baseline="0" dirty="0">
                <a:solidFill>
                  <a:srgbClr val="000000"/>
                </a:solidFill>
                <a:latin typeface="Arial" panose="020B0604020202020204" pitchFamily="34" charset="0"/>
                <a:cs typeface="Arial" panose="020B0604020202020204" pitchFamily="34" charset="0"/>
              </a:rPr>
              <a:t>Learning programming can be both exciting and challenging. The “Ultimate Python Programming Handbook" aims to make your journey smooth and rewarding. Watch my video along with following this handbook for optimal learning. Let this guide be your stepping stone to success in the world of programming.</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7911465"/>
      </p:ext>
    </p:extLst>
  </p:cSld>
  <p:clrMapOvr>
    <a:masterClrMapping/>
  </p:clrMapOvr>
  <mc:AlternateContent xmlns:mc="http://schemas.openxmlformats.org/markup-compatibility/2006" xmlns:p14="http://schemas.microsoft.com/office/powerpoint/2010/main">
    <mc:Choice Requires="p14">
      <p:transition p14:dur="10">
        <p14:flythrough/>
      </p:transition>
    </mc:Choice>
    <mc:Fallback xmlns="">
      <p:transition>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46</TotalTime>
  <Words>464</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Trebuchet MS</vt:lpstr>
      <vt:lpstr>Berlin</vt:lpstr>
      <vt:lpstr>Python Programming Course Handbook 2024-2025</vt:lpstr>
      <vt:lpstr>Agenda</vt:lpstr>
      <vt:lpstr>PURPOSE AND AUDIENCE </vt:lpstr>
      <vt:lpstr>STRUCTURE AND CONTENT </vt:lpstr>
      <vt:lpstr>WHY PYTHON </vt:lpstr>
      <vt:lpstr>ACKNOWLEDGEMENTS </vt:lpstr>
      <vt:lpstr>CONTENTS  OF COURSE </vt:lpstr>
      <vt:lpstr>STRATING DATE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PRAJAPATI MOHITKUMAR</dc:creator>
  <cp:lastModifiedBy>PRAJAPATI MOHITKUMAR</cp:lastModifiedBy>
  <cp:revision>1</cp:revision>
  <dcterms:created xsi:type="dcterms:W3CDTF">2024-08-28T05:06:29Z</dcterms:created>
  <dcterms:modified xsi:type="dcterms:W3CDTF">2024-08-28T09:49:41Z</dcterms:modified>
</cp:coreProperties>
</file>