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3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8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8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0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4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2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9BDF1D-5B53-42ED-842A-4A46565366D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858A43-8539-44CF-ADD8-ACE3F40EE58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0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5D7-DE0F-ECAF-B772-34B53EC5D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Business Project in computer engineering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995E-E33E-FAEC-FA71-233831D54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83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3B8EC3-5CD8-DD16-E786-7BF07D2B8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Business Project list in computer engineering idea in 2024 to 2030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E49707-C6E9-B600-1838-C6B264F60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0323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17D2-A8D2-7D9B-4B71-AEB7977F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5466-FC3A-3056-BFE3-2B4D524E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1. AI-Driven Personalized Learning Platforms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Develop adaptive learning platforms that use artificial intelligence to tailor educational content to individual student needs, learning styles, and progress.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Enhanced student engagement and improved learning outcomes through personalized education experiences.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2. Virtual and Augmented Reality Classrooms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Create immersive VR and AR experiences for computer engineering topics, allowing students to interact with 3D models, simulations, and virtual labs.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Deeper understanding of complex concepts and increased accessibility to hands-on learning.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 Blockchain-Based Credentialing Systems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Implement blockchain technology to securely issue, store, and verify educational credentials and certificates.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Enhanced security and trust in academic credentials, reducing fraud and simplifying verification processes.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170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3AE4-F585-739C-A859-DE09A43F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36D7-221F-12E6-BD54-8D862F8B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Remote Lab Solutions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Develop remote lab environments where students can access and control physical hardware and equipment over the internet.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Increased access to practical learning experiences, especially for students in remote or underserved areas.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Gamified Learning Platforms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Design educational platforms that incorporate game mechanics, such as points, badges, and leaderboards, to make learning computer engineering more engaging and fun.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Higher student motivation and retention rates through interactive and enjoyable learning experiences.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Collaborative Project-Based Learning Platforms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Create platforms that facilitate collaborative projects, where students from different locations can work together on real-world problems using project management tools.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Development of teamwork and project management skills, and exposure to diverse perspectives and solutions.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622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3FF-8E96-FA89-D3C1-7F184008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E3FE-B744-17C5-2F8F-EB15CDAD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AI Tutors and Chatbots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Develop AI-powered tutors and chatbots that provide instant support, answer questions, and offer explanations for computer engineering topics.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24/7 student support and personalized assistance, reducing the workload on human instructors.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8. Sustainable Computing Education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Create educational programs and materials focused on sustainable computing practices, including energy-efficient algorithms, green computing, and e-waste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Raising awareness and fostering skills to develop environmentally friendly computing solutions.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 Cybersecurity Training Platforms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Build platforms that offer hands-on cybersecurity training through simulated cyber-attacks and defense scenarios.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Preparing students for real-world cybersecurity challenges and increasing the number of skilled professionals in the field.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678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20C-1D4E-9EA3-530A-4EAB8103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19A6-6FD9-3BDB-8042-CC002C41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10. AI-Enhanced Assessment Tools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Develop AI tools that can automatically grade assignments, provide feedback, and detect plagiarism.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Streamlined grading processes, more timely feedback for students, and reduced academic dishonesty.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11. IoT Education Kits and Platforms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Create IoT kits and online platforms that allow students to learn about and develop Internet of Things (IoT)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Practical hands-on experience with IoT technologies, preparing students for careers in this growing field.</a:t>
            </a: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12. Quantum Computing Education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Develop educational programs and simulators that introduce students to the principles of quantum computing and quantum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Preparing the next generation of computer engineers for advancements in quantum technologies.</a:t>
            </a: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8A6A-DA96-BF2F-E419-6AC1896D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167D-0A97-4675-A49E-C11CC21B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13. Ethical AI and Data Science Education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Design courses and workshops focused on the ethical implications of AI and data science, including bias, privacy, and fairness.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Cultivating responsible and ethical AI practitioners who are aware of the broader societal impacts of their work.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14. EdTech for Neurodiverse Students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Develop educational technologies tailored to the needs of neurodiverse students, including those with autism, ADHD, and dyslexia.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More inclusive and effective learning environments that accommodate diverse learning needs.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15. Global Classroom Initiatives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Create platforms that connect students and educators worldwide, enabling cross-cultural collaboration and learning.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Fostering global perspectives, cultural exchange, and international collaboration in computer engineering education.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43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07A5-17CD-43F2-C735-A3D1F9D3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14" y="956300"/>
            <a:ext cx="9193961" cy="795519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in computer engineering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D58F22-3EDA-CC2D-1F3E-12F5FF0F8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641618"/>
            <a:ext cx="11887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Learning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Develop a comprehensive online learning platform offering courses in computer engineering, including interactive tutorials, video lectures, and practical projects.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Labs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 a virtual lab environment where students can perform experiments and simulations in various computer engineering fields without needing physical lab equipment.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Educational Mobile Apps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Design mobile applications focused on teaching computer engineering concepts, coding, and problem-solving through gamified learning and quizzes.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AI-Powered Tutoring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Build an AI-driven tutoring system that provides personalized learning experiences, identifies knowledge gaps, and offers tailored exercises to students.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Collaborative Coding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Develop platforms that facilitate collaborative coding, allowing students to work on projects together in real-time, with features like version control and code review.</a:t>
            </a:r>
          </a:p>
        </p:txBody>
      </p:sp>
    </p:spTree>
    <p:extLst>
      <p:ext uri="{BB962C8B-B14F-4D97-AF65-F5344CB8AC3E}">
        <p14:creationId xmlns:p14="http://schemas.microsoft.com/office/powerpoint/2010/main" val="3993944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965E-3081-1ACF-D0F6-EBCFDE77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163A74-9518-6692-AC26-4EFCB90B93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471365"/>
            <a:ext cx="1219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E-Books and Interactive Textbooks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Publish e-books or interactive textbooks with multimedia content, including videos, animations, and quizzes, to enhance the learning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MOOCs (Massive Open Online Courses)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and manage MOOCs focusing on various computer engineering topics, complete with certification upon course completion.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Certification Programs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certification programs for specific computer engineering skills, such as cybersecurity, network engineering, or software development, with exams and practical assessments.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Management Systems (LMS)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 and implement LMS tailored to computer engineering education, featuring course management, student tracking, and assessment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Competition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Establish platforms for coding competitions and hackathons, providing students with real-world challenges and opportunities to showcase their skills.</a:t>
            </a:r>
          </a:p>
        </p:txBody>
      </p:sp>
    </p:spTree>
    <p:extLst>
      <p:ext uri="{BB962C8B-B14F-4D97-AF65-F5344CB8AC3E}">
        <p14:creationId xmlns:p14="http://schemas.microsoft.com/office/powerpoint/2010/main" val="8106240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E53D-BFF4-3F34-C007-B2A0FEDC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D9AE-B63D-5252-3A1B-633A7B7D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Virtual Reality (VR) Training Modules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Create VR training modules for computer engineering education, allowing immersive learning experiences in subjects like hardware design and network infrastructure.</a:t>
            </a: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Interactive Simulations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Develop interactive simulations for teaching complex computer engineering concepts, such as operating system internals, network protocols, or digital logic design.</a:t>
            </a: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Research and Development (R&amp;D) Platforms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Create platforms that connect students with industry partners for R&amp;D projects, fostering practical experience and innovation.</a:t>
            </a: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Internship and Job Placement Portals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Develop portals that help computer engineering students find internships and job placements, connecting them with potential employers.</a:t>
            </a: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Online Mentorship Programs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Establish online mentorship programs that connect students with experienced professionals in the field of computer engineering for guidance and career advice.</a:t>
            </a:r>
          </a:p>
          <a:p>
            <a:pPr algn="just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245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FD915-C243-540C-4315-20CED4C6B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Business Project Presentation topics in Beginner to professional level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A7962B-FC15-839C-B8AA-2D8A78E85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332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EC76-B9E9-FCC3-529A-BCD7BE95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Beginner Level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A176-0796-4352-D37C-D823293A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Web Development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Basics of HTML, CSS, and JavaScript.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Building a Simple Mobile App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Creating a basic Android or iOS app.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Fundamentals of Database Management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Introduction to SQL and relational databases.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Basics of Cybersecurity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Understanding common threats and basic protection measures.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 to Robotics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Simple robotics projects using Arduino or Raspberry Pi.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Cloud Computing 101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Basics of cloud services like AWS, Google Cloud, and Azure.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Understanding Algorithms and Data Structures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Basic concepts and examples.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792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6995-2565-81B8-F08D-AAB9F304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Intermediate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06B9B9-696F-9F4C-EF50-B23CB4466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7263" y="3282017"/>
            <a:ext cx="106138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Full-Stack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Combining front-end and back-end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for Beginners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Introduction to basic ML algorithms using Python.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Security Essentials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Setting up a secure network environment.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Projects for Home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Building smart home devices using IoT platforms.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Development with Flutter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Creating cross-platform apps using Flutter.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Basics and Cryptocurrency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blockchain technology and its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Development with Unity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Basics of creating a simple game using Unity. </a:t>
            </a:r>
          </a:p>
        </p:txBody>
      </p:sp>
    </p:spTree>
    <p:extLst>
      <p:ext uri="{BB962C8B-B14F-4D97-AF65-F5344CB8AC3E}">
        <p14:creationId xmlns:p14="http://schemas.microsoft.com/office/powerpoint/2010/main" val="24851748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35F2-B254-B7A6-B889-2FF391C0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Advanced Level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CF0D-988E-1D87-ED2A-5BCE344B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 Learning and Neural Networks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Building and training neural networks.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Database Systems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NoSQL databases and big data management.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in Business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Implementing AI solutions for business problems.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Cybersecurity Threat Detection and Response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Advanced techniques for threat detection and incident response.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Developing Scalable Web Applications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Using microservices architecture and containerization.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Edge Computing and Its Applications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Implementing edge computing solutions.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Augmented Reality (AR) and Virtual Reality (VR) Development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Creating immersive experiences.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906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5A-F989-F9B9-B48E-22126266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Professional Level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E38A-2F58-989F-C19C-C0834BA5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AI-Powered Predictive Analytics for Business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Using AI for data-driven decision-making.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Quantum Computing and Its Business Applications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Understanding quantum computing and potential use cases.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Cybersecurity Strategies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Implementing comprehensive security frameworks and policies.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Developing Enterprise-Level Blockchain Solutions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Building and deploying blockchain solutions for businesses.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Smart Cities and IoT Integration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Designing and implementing IoT solutions for urban management.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5G Technology and Its Impact on Business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Exploring the implications of 5G technology on various industries.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Autonomous Systems and Robotics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Developing and integrating autonomous systems for industrial applications.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561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1491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Business Project in computer engineering </vt:lpstr>
      <vt:lpstr>Project in computer engineering</vt:lpstr>
      <vt:lpstr>PowerPoint Presentation</vt:lpstr>
      <vt:lpstr>PowerPoint Presentation</vt:lpstr>
      <vt:lpstr>Business Project Presentation topics in Beginner to professional level</vt:lpstr>
      <vt:lpstr>Beginner Level</vt:lpstr>
      <vt:lpstr>Intermediate Level</vt:lpstr>
      <vt:lpstr>Advanced Level</vt:lpstr>
      <vt:lpstr>Professional Level</vt:lpstr>
      <vt:lpstr>Business Project list in computer engineering idea in 2024 to 2030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PRAJAPATI MOHITKUMAR</dc:creator>
  <cp:lastModifiedBy>PRAJAPATI MOHITKUMAR</cp:lastModifiedBy>
  <cp:revision>7</cp:revision>
  <dcterms:created xsi:type="dcterms:W3CDTF">2024-07-19T13:07:24Z</dcterms:created>
  <dcterms:modified xsi:type="dcterms:W3CDTF">2024-07-19T13:32:52Z</dcterms:modified>
</cp:coreProperties>
</file>